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43"/>
  </p:notesMasterIdLst>
  <p:handoutMasterIdLst>
    <p:handoutMasterId r:id="rId44"/>
  </p:handoutMasterIdLst>
  <p:sldIdLst>
    <p:sldId id="314" r:id="rId2"/>
    <p:sldId id="335" r:id="rId3"/>
    <p:sldId id="342" r:id="rId4"/>
    <p:sldId id="374" r:id="rId5"/>
    <p:sldId id="336" r:id="rId6"/>
    <p:sldId id="375" r:id="rId7"/>
    <p:sldId id="343" r:id="rId8"/>
    <p:sldId id="337" r:id="rId9"/>
    <p:sldId id="341" r:id="rId10"/>
    <p:sldId id="344" r:id="rId11"/>
    <p:sldId id="345" r:id="rId12"/>
    <p:sldId id="346" r:id="rId13"/>
    <p:sldId id="347" r:id="rId14"/>
    <p:sldId id="348" r:id="rId15"/>
    <p:sldId id="349" r:id="rId16"/>
    <p:sldId id="350" r:id="rId17"/>
    <p:sldId id="351" r:id="rId18"/>
    <p:sldId id="355" r:id="rId19"/>
    <p:sldId id="356" r:id="rId20"/>
    <p:sldId id="357" r:id="rId21"/>
    <p:sldId id="352" r:id="rId22"/>
    <p:sldId id="353" r:id="rId23"/>
    <p:sldId id="359" r:id="rId24"/>
    <p:sldId id="354" r:id="rId25"/>
    <p:sldId id="360" r:id="rId26"/>
    <p:sldId id="361" r:id="rId27"/>
    <p:sldId id="362" r:id="rId28"/>
    <p:sldId id="363" r:id="rId29"/>
    <p:sldId id="364" r:id="rId30"/>
    <p:sldId id="366" r:id="rId31"/>
    <p:sldId id="367" r:id="rId32"/>
    <p:sldId id="368" r:id="rId33"/>
    <p:sldId id="372" r:id="rId34"/>
    <p:sldId id="370" r:id="rId35"/>
    <p:sldId id="371" r:id="rId36"/>
    <p:sldId id="376" r:id="rId37"/>
    <p:sldId id="373" r:id="rId38"/>
    <p:sldId id="377" r:id="rId39"/>
    <p:sldId id="365" r:id="rId40"/>
    <p:sldId id="340" r:id="rId41"/>
    <p:sldId id="327" r:id="rId42"/>
  </p:sldIdLst>
  <p:sldSz cx="9147175" cy="5145088"/>
  <p:notesSz cx="6858000" cy="9144000"/>
  <p:custDataLst>
    <p:tags r:id="rId4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009406-C8B8-EE14-AAD4-6E8D168D4819}" name="Lilia Cazorla" initials="LC" userId="S::lilia.cazorla@MME.CH::1a38f302-ce01-4dbd-995f-1efaf621ec8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242"/>
    <a:srgbClr val="EC838A"/>
    <a:srgbClr val="F3ACB1"/>
    <a:srgbClr val="F9D6D8"/>
    <a:srgbClr val="F5F9FC"/>
    <a:srgbClr val="E0303C"/>
    <a:srgbClr val="313C45"/>
    <a:srgbClr val="3986BF"/>
    <a:srgbClr val="E4F1FA"/>
    <a:srgbClr val="E3F1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9" autoAdjust="0"/>
    <p:restoredTop sz="94637" autoAdjust="0"/>
  </p:normalViewPr>
  <p:slideViewPr>
    <p:cSldViewPr snapToGrid="0" showGuides="1">
      <p:cViewPr varScale="1">
        <p:scale>
          <a:sx n="97" d="100"/>
          <a:sy n="97" d="100"/>
        </p:scale>
        <p:origin x="288" y="68"/>
      </p:cViewPr>
      <p:guideLst/>
    </p:cSldViewPr>
  </p:slideViewPr>
  <p:notesTextViewPr>
    <p:cViewPr>
      <p:scale>
        <a:sx n="1" d="1"/>
        <a:sy n="1" d="1"/>
      </p:scale>
      <p:origin x="0" y="0"/>
    </p:cViewPr>
  </p:notesTextViewPr>
  <p:notesViewPr>
    <p:cSldViewPr snapToGrid="0">
      <p:cViewPr varScale="1">
        <p:scale>
          <a:sx n="94" d="100"/>
          <a:sy n="94" d="100"/>
        </p:scale>
        <p:origin x="2059"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Eckert" userId="6fdaa249-986e-49bb-b647-3f1de7a7a224" providerId="ADAL" clId="{3ED0F8A1-B91C-4F75-AA6D-240D2641F8FA}"/>
    <pc:docChg chg="modSld">
      <pc:chgData name="Martin Eckert" userId="6fdaa249-986e-49bb-b647-3f1de7a7a224" providerId="ADAL" clId="{3ED0F8A1-B91C-4F75-AA6D-240D2641F8FA}" dt="2024-09-03T09:48:56.093" v="13" actId="115"/>
      <pc:docMkLst>
        <pc:docMk/>
      </pc:docMkLst>
      <pc:sldChg chg="modSp mod">
        <pc:chgData name="Martin Eckert" userId="6fdaa249-986e-49bb-b647-3f1de7a7a224" providerId="ADAL" clId="{3ED0F8A1-B91C-4F75-AA6D-240D2641F8FA}" dt="2024-09-03T09:46:53.824" v="0" actId="20577"/>
        <pc:sldMkLst>
          <pc:docMk/>
          <pc:sldMk cId="259892474" sldId="350"/>
        </pc:sldMkLst>
        <pc:spChg chg="mod">
          <ac:chgData name="Martin Eckert" userId="6fdaa249-986e-49bb-b647-3f1de7a7a224" providerId="ADAL" clId="{3ED0F8A1-B91C-4F75-AA6D-240D2641F8FA}" dt="2024-09-03T09:46:53.824" v="0" actId="20577"/>
          <ac:spMkLst>
            <pc:docMk/>
            <pc:sldMk cId="259892474" sldId="350"/>
            <ac:spMk id="7" creationId="{933EFE4E-6534-8C8A-B89D-2EAF60594062}"/>
          </ac:spMkLst>
        </pc:spChg>
      </pc:sldChg>
      <pc:sldChg chg="modSp mod">
        <pc:chgData name="Martin Eckert" userId="6fdaa249-986e-49bb-b647-3f1de7a7a224" providerId="ADAL" clId="{3ED0F8A1-B91C-4F75-AA6D-240D2641F8FA}" dt="2024-09-03T09:47:44.246" v="6" actId="20577"/>
        <pc:sldMkLst>
          <pc:docMk/>
          <pc:sldMk cId="1105763845" sldId="353"/>
        </pc:sldMkLst>
        <pc:spChg chg="mod">
          <ac:chgData name="Martin Eckert" userId="6fdaa249-986e-49bb-b647-3f1de7a7a224" providerId="ADAL" clId="{3ED0F8A1-B91C-4F75-AA6D-240D2641F8FA}" dt="2024-09-03T09:47:36.001" v="4" actId="20577"/>
          <ac:spMkLst>
            <pc:docMk/>
            <pc:sldMk cId="1105763845" sldId="353"/>
            <ac:spMk id="7" creationId="{6DC2E4B2-F8BB-5E04-FA15-B8ABEC5F7F08}"/>
          </ac:spMkLst>
        </pc:spChg>
        <pc:spChg chg="mod">
          <ac:chgData name="Martin Eckert" userId="6fdaa249-986e-49bb-b647-3f1de7a7a224" providerId="ADAL" clId="{3ED0F8A1-B91C-4F75-AA6D-240D2641F8FA}" dt="2024-09-03T09:47:44.246" v="6" actId="20577"/>
          <ac:spMkLst>
            <pc:docMk/>
            <pc:sldMk cId="1105763845" sldId="353"/>
            <ac:spMk id="8" creationId="{9838CD12-2433-4E18-D633-AB7080A6E416}"/>
          </ac:spMkLst>
        </pc:spChg>
      </pc:sldChg>
      <pc:sldChg chg="modSp mod">
        <pc:chgData name="Martin Eckert" userId="6fdaa249-986e-49bb-b647-3f1de7a7a224" providerId="ADAL" clId="{3ED0F8A1-B91C-4F75-AA6D-240D2641F8FA}" dt="2024-09-03T09:47:59.871" v="8" actId="115"/>
        <pc:sldMkLst>
          <pc:docMk/>
          <pc:sldMk cId="3563269627" sldId="354"/>
        </pc:sldMkLst>
        <pc:spChg chg="mod">
          <ac:chgData name="Martin Eckert" userId="6fdaa249-986e-49bb-b647-3f1de7a7a224" providerId="ADAL" clId="{3ED0F8A1-B91C-4F75-AA6D-240D2641F8FA}" dt="2024-09-03T09:47:59.871" v="8" actId="115"/>
          <ac:spMkLst>
            <pc:docMk/>
            <pc:sldMk cId="3563269627" sldId="354"/>
            <ac:spMk id="7" creationId="{6DC2E4B2-F8BB-5E04-FA15-B8ABEC5F7F08}"/>
          </ac:spMkLst>
        </pc:spChg>
        <pc:spChg chg="mod">
          <ac:chgData name="Martin Eckert" userId="6fdaa249-986e-49bb-b647-3f1de7a7a224" providerId="ADAL" clId="{3ED0F8A1-B91C-4F75-AA6D-240D2641F8FA}" dt="2024-09-03T09:47:53.829" v="7" actId="20577"/>
          <ac:spMkLst>
            <pc:docMk/>
            <pc:sldMk cId="3563269627" sldId="354"/>
            <ac:spMk id="8" creationId="{9838CD12-2433-4E18-D633-AB7080A6E416}"/>
          </ac:spMkLst>
        </pc:spChg>
      </pc:sldChg>
      <pc:sldChg chg="modSp mod">
        <pc:chgData name="Martin Eckert" userId="6fdaa249-986e-49bb-b647-3f1de7a7a224" providerId="ADAL" clId="{3ED0F8A1-B91C-4F75-AA6D-240D2641F8FA}" dt="2024-09-03T09:47:18.088" v="3" actId="6549"/>
        <pc:sldMkLst>
          <pc:docMk/>
          <pc:sldMk cId="3443874473" sldId="355"/>
        </pc:sldMkLst>
        <pc:spChg chg="mod">
          <ac:chgData name="Martin Eckert" userId="6fdaa249-986e-49bb-b647-3f1de7a7a224" providerId="ADAL" clId="{3ED0F8A1-B91C-4F75-AA6D-240D2641F8FA}" dt="2024-09-03T09:47:18.088" v="3" actId="6549"/>
          <ac:spMkLst>
            <pc:docMk/>
            <pc:sldMk cId="3443874473" sldId="355"/>
            <ac:spMk id="8" creationId="{9838CD12-2433-4E18-D633-AB7080A6E416}"/>
          </ac:spMkLst>
        </pc:spChg>
      </pc:sldChg>
      <pc:sldChg chg="modSp mod">
        <pc:chgData name="Martin Eckert" userId="6fdaa249-986e-49bb-b647-3f1de7a7a224" providerId="ADAL" clId="{3ED0F8A1-B91C-4F75-AA6D-240D2641F8FA}" dt="2024-09-03T09:48:18.176" v="10" actId="20577"/>
        <pc:sldMkLst>
          <pc:docMk/>
          <pc:sldMk cId="1834884111" sldId="360"/>
        </pc:sldMkLst>
        <pc:spChg chg="mod">
          <ac:chgData name="Martin Eckert" userId="6fdaa249-986e-49bb-b647-3f1de7a7a224" providerId="ADAL" clId="{3ED0F8A1-B91C-4F75-AA6D-240D2641F8FA}" dt="2024-09-03T09:48:18.176" v="10" actId="20577"/>
          <ac:spMkLst>
            <pc:docMk/>
            <pc:sldMk cId="1834884111" sldId="360"/>
            <ac:spMk id="8" creationId="{6AE988D7-6122-D5F2-A578-6C7F55A787F2}"/>
          </ac:spMkLst>
        </pc:spChg>
      </pc:sldChg>
      <pc:sldChg chg="modSp mod">
        <pc:chgData name="Martin Eckert" userId="6fdaa249-986e-49bb-b647-3f1de7a7a224" providerId="ADAL" clId="{3ED0F8A1-B91C-4F75-AA6D-240D2641F8FA}" dt="2024-09-03T09:48:37.676" v="12" actId="20577"/>
        <pc:sldMkLst>
          <pc:docMk/>
          <pc:sldMk cId="2240718358" sldId="363"/>
        </pc:sldMkLst>
        <pc:spChg chg="mod">
          <ac:chgData name="Martin Eckert" userId="6fdaa249-986e-49bb-b647-3f1de7a7a224" providerId="ADAL" clId="{3ED0F8A1-B91C-4F75-AA6D-240D2641F8FA}" dt="2024-09-03T09:48:37.676" v="12" actId="20577"/>
          <ac:spMkLst>
            <pc:docMk/>
            <pc:sldMk cId="2240718358" sldId="363"/>
            <ac:spMk id="8" creationId="{3BFE8C8C-7CB7-6430-B127-CE0C7F8157B8}"/>
          </ac:spMkLst>
        </pc:spChg>
      </pc:sldChg>
      <pc:sldChg chg="modSp mod">
        <pc:chgData name="Martin Eckert" userId="6fdaa249-986e-49bb-b647-3f1de7a7a224" providerId="ADAL" clId="{3ED0F8A1-B91C-4F75-AA6D-240D2641F8FA}" dt="2024-09-03T09:48:56.093" v="13" actId="115"/>
        <pc:sldMkLst>
          <pc:docMk/>
          <pc:sldMk cId="4249844900" sldId="367"/>
        </pc:sldMkLst>
        <pc:spChg chg="mod">
          <ac:chgData name="Martin Eckert" userId="6fdaa249-986e-49bb-b647-3f1de7a7a224" providerId="ADAL" clId="{3ED0F8A1-B91C-4F75-AA6D-240D2641F8FA}" dt="2024-09-03T09:48:56.093" v="13" actId="115"/>
          <ac:spMkLst>
            <pc:docMk/>
            <pc:sldMk cId="4249844900" sldId="367"/>
            <ac:spMk id="7" creationId="{1490FC0B-39CE-4F65-CEB5-47EE210C3C5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B1C362EF-6117-5515-A518-1C6E06257A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a:extLst>
              <a:ext uri="{FF2B5EF4-FFF2-40B4-BE49-F238E27FC236}">
                <a16:creationId xmlns:a16="http://schemas.microsoft.com/office/drawing/2014/main" id="{FE0EA546-E2A3-5D26-0C36-ECEA5EA962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AF2D42-F4AD-433E-85A3-6C1A8B5BE666}" type="datetimeFigureOut">
              <a:rPr lang="de-CH" smtClean="0"/>
              <a:t>03.09.2024</a:t>
            </a:fld>
            <a:endParaRPr lang="de-CH"/>
          </a:p>
        </p:txBody>
      </p:sp>
      <p:sp>
        <p:nvSpPr>
          <p:cNvPr id="4" name="Fußzeilenplatzhalter 3">
            <a:extLst>
              <a:ext uri="{FF2B5EF4-FFF2-40B4-BE49-F238E27FC236}">
                <a16:creationId xmlns:a16="http://schemas.microsoft.com/office/drawing/2014/main" id="{8388446B-B559-FF0D-4BB5-4142BA5596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4759E70B-7039-DDDB-1445-0F4FCC3800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B033AA-BE03-44D4-91BC-C4AB8191F4DD}" type="slidenum">
              <a:rPr lang="de-CH" smtClean="0"/>
              <a:t>‹Nr.›</a:t>
            </a:fld>
            <a:endParaRPr lang="de-CH"/>
          </a:p>
        </p:txBody>
      </p:sp>
    </p:spTree>
    <p:extLst>
      <p:ext uri="{BB962C8B-B14F-4D97-AF65-F5344CB8AC3E}">
        <p14:creationId xmlns:p14="http://schemas.microsoft.com/office/powerpoint/2010/main" val="4424660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AE7A97-43F1-4D79-AD20-2BEBCC1F5B62}" type="datetimeFigureOut">
              <a:rPr lang="en-US" smtClean="0"/>
              <a:t>9/3/2024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9747A4-138A-4E74-93EA-6A94ADC3DE39}" type="slidenum">
              <a:rPr lang="en-US" smtClean="0"/>
              <a:t>‹Nr.›</a:t>
            </a:fld>
            <a:endParaRPr lang="en-US" dirty="0"/>
          </a:p>
        </p:txBody>
      </p:sp>
    </p:spTree>
    <p:extLst>
      <p:ext uri="{BB962C8B-B14F-4D97-AF65-F5344CB8AC3E}">
        <p14:creationId xmlns:p14="http://schemas.microsoft.com/office/powerpoint/2010/main" val="369313659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edlex.admin.ch/eli/cc/2012/629/de#fn-d8e1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edlex.admin.ch/eli/cc/2012/629/de#fn-d8e1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CH" dirty="0"/>
          </a:p>
        </p:txBody>
      </p:sp>
    </p:spTree>
    <p:extLst>
      <p:ext uri="{BB962C8B-B14F-4D97-AF65-F5344CB8AC3E}">
        <p14:creationId xmlns:p14="http://schemas.microsoft.com/office/powerpoint/2010/main" val="1118403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CH" dirty="0"/>
          </a:p>
        </p:txBody>
      </p:sp>
      <p:pic>
        <p:nvPicPr>
          <p:cNvPr id="6" name="Grafik 5">
            <a:extLst>
              <a:ext uri="{FF2B5EF4-FFF2-40B4-BE49-F238E27FC236}">
                <a16:creationId xmlns:a16="http://schemas.microsoft.com/office/drawing/2014/main" id="{A7FDA35F-BE0B-DCBB-B066-02296163F22A}"/>
              </a:ext>
            </a:extLst>
          </p:cNvPr>
          <p:cNvPicPr>
            <a:picLocks noChangeAspect="1"/>
          </p:cNvPicPr>
          <p:nvPr/>
        </p:nvPicPr>
        <p:blipFill>
          <a:blip r:embed="rId3"/>
          <a:stretch>
            <a:fillRect/>
          </a:stretch>
        </p:blipFill>
        <p:spPr>
          <a:xfrm>
            <a:off x="685800" y="4442377"/>
            <a:ext cx="5250180" cy="2400300"/>
          </a:xfrm>
          <a:prstGeom prst="rect">
            <a:avLst/>
          </a:prstGeom>
        </p:spPr>
      </p:pic>
    </p:spTree>
    <p:extLst>
      <p:ext uri="{BB962C8B-B14F-4D97-AF65-F5344CB8AC3E}">
        <p14:creationId xmlns:p14="http://schemas.microsoft.com/office/powerpoint/2010/main" val="2186916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CH" dirty="0"/>
          </a:p>
        </p:txBody>
      </p:sp>
      <p:pic>
        <p:nvPicPr>
          <p:cNvPr id="8" name="Grafik 7">
            <a:extLst>
              <a:ext uri="{FF2B5EF4-FFF2-40B4-BE49-F238E27FC236}">
                <a16:creationId xmlns:a16="http://schemas.microsoft.com/office/drawing/2014/main" id="{43642BF9-A984-E3D9-DC56-2201C92A3523}"/>
              </a:ext>
            </a:extLst>
          </p:cNvPr>
          <p:cNvPicPr>
            <a:picLocks noChangeAspect="1"/>
          </p:cNvPicPr>
          <p:nvPr/>
        </p:nvPicPr>
        <p:blipFill>
          <a:blip r:embed="rId3"/>
          <a:stretch>
            <a:fillRect/>
          </a:stretch>
        </p:blipFill>
        <p:spPr>
          <a:xfrm>
            <a:off x="685800" y="4485798"/>
            <a:ext cx="5394960" cy="2186940"/>
          </a:xfrm>
          <a:prstGeom prst="rect">
            <a:avLst/>
          </a:prstGeom>
        </p:spPr>
      </p:pic>
    </p:spTree>
    <p:extLst>
      <p:ext uri="{BB962C8B-B14F-4D97-AF65-F5344CB8AC3E}">
        <p14:creationId xmlns:p14="http://schemas.microsoft.com/office/powerpoint/2010/main" val="1157251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CH" dirty="0"/>
          </a:p>
          <a:p>
            <a:endParaRPr lang="de-CH" dirty="0"/>
          </a:p>
          <a:p>
            <a:endParaRPr lang="de-CH" dirty="0"/>
          </a:p>
          <a:p>
            <a:endParaRPr lang="de-CH" dirty="0"/>
          </a:p>
          <a:p>
            <a:endParaRPr lang="de-CH" dirty="0"/>
          </a:p>
          <a:p>
            <a:endParaRPr lang="de-CH" dirty="0"/>
          </a:p>
          <a:p>
            <a:endParaRPr lang="de-CH" dirty="0"/>
          </a:p>
          <a:p>
            <a:endParaRPr lang="de-CH" dirty="0"/>
          </a:p>
          <a:p>
            <a:endParaRPr lang="de-CH" dirty="0"/>
          </a:p>
          <a:p>
            <a:endParaRPr lang="de-CH" dirty="0"/>
          </a:p>
          <a:p>
            <a:endParaRPr lang="de-CH" dirty="0"/>
          </a:p>
          <a:p>
            <a:endParaRPr lang="de-CH" dirty="0"/>
          </a:p>
          <a:p>
            <a:endParaRPr lang="de-CH" dirty="0"/>
          </a:p>
          <a:p>
            <a:endParaRPr lang="de-CH" dirty="0"/>
          </a:p>
          <a:p>
            <a:r>
              <a:rPr lang="de-CH" dirty="0"/>
              <a:t>Kontrollinstanz: unabhängig, Stichproben, periodisch</a:t>
            </a:r>
          </a:p>
        </p:txBody>
      </p:sp>
      <p:pic>
        <p:nvPicPr>
          <p:cNvPr id="8" name="Grafik 7">
            <a:extLst>
              <a:ext uri="{FF2B5EF4-FFF2-40B4-BE49-F238E27FC236}">
                <a16:creationId xmlns:a16="http://schemas.microsoft.com/office/drawing/2014/main" id="{43642BF9-A984-E3D9-DC56-2201C92A3523}"/>
              </a:ext>
            </a:extLst>
          </p:cNvPr>
          <p:cNvPicPr>
            <a:picLocks noChangeAspect="1"/>
          </p:cNvPicPr>
          <p:nvPr/>
        </p:nvPicPr>
        <p:blipFill>
          <a:blip r:embed="rId3"/>
          <a:stretch>
            <a:fillRect/>
          </a:stretch>
        </p:blipFill>
        <p:spPr>
          <a:xfrm>
            <a:off x="685800" y="4722563"/>
            <a:ext cx="5394960" cy="2186940"/>
          </a:xfrm>
          <a:prstGeom prst="rect">
            <a:avLst/>
          </a:prstGeom>
        </p:spPr>
      </p:pic>
    </p:spTree>
    <p:extLst>
      <p:ext uri="{BB962C8B-B14F-4D97-AF65-F5344CB8AC3E}">
        <p14:creationId xmlns:p14="http://schemas.microsoft.com/office/powerpoint/2010/main" val="3512618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CH" dirty="0"/>
          </a:p>
          <a:p>
            <a:endParaRPr lang="de-CH" dirty="0"/>
          </a:p>
          <a:p>
            <a:endParaRPr lang="de-CH" dirty="0"/>
          </a:p>
          <a:p>
            <a:endParaRPr lang="de-CH" dirty="0"/>
          </a:p>
          <a:p>
            <a:endParaRPr lang="de-CH" dirty="0"/>
          </a:p>
          <a:p>
            <a:endParaRPr lang="de-CH" dirty="0"/>
          </a:p>
          <a:p>
            <a:endParaRPr lang="de-CH" dirty="0"/>
          </a:p>
          <a:p>
            <a:endParaRPr lang="de-CH" dirty="0"/>
          </a:p>
          <a:p>
            <a:endParaRPr lang="de-CH" dirty="0"/>
          </a:p>
          <a:p>
            <a:endParaRPr lang="de-CH" dirty="0"/>
          </a:p>
          <a:p>
            <a:endParaRPr lang="de-CH" dirty="0"/>
          </a:p>
          <a:p>
            <a:endParaRPr lang="de-CH" dirty="0"/>
          </a:p>
          <a:p>
            <a:endParaRPr lang="de-CH" dirty="0"/>
          </a:p>
          <a:p>
            <a:endParaRPr lang="de-CH" dirty="0"/>
          </a:p>
          <a:p>
            <a:endParaRPr lang="de-CH" dirty="0"/>
          </a:p>
          <a:p>
            <a:r>
              <a:rPr lang="de-CH" dirty="0"/>
              <a:t>Verlustdatensammlung nicht zwingend (empfohlen, Proportionalitätsprinzip)</a:t>
            </a:r>
          </a:p>
        </p:txBody>
      </p:sp>
      <p:pic>
        <p:nvPicPr>
          <p:cNvPr id="8" name="Grafik 7">
            <a:extLst>
              <a:ext uri="{FF2B5EF4-FFF2-40B4-BE49-F238E27FC236}">
                <a16:creationId xmlns:a16="http://schemas.microsoft.com/office/drawing/2014/main" id="{43642BF9-A984-E3D9-DC56-2201C92A3523}"/>
              </a:ext>
            </a:extLst>
          </p:cNvPr>
          <p:cNvPicPr>
            <a:picLocks noChangeAspect="1"/>
          </p:cNvPicPr>
          <p:nvPr/>
        </p:nvPicPr>
        <p:blipFill>
          <a:blip r:embed="rId3"/>
          <a:stretch>
            <a:fillRect/>
          </a:stretch>
        </p:blipFill>
        <p:spPr>
          <a:xfrm>
            <a:off x="731520" y="4771548"/>
            <a:ext cx="5394960" cy="2186940"/>
          </a:xfrm>
          <a:prstGeom prst="rect">
            <a:avLst/>
          </a:prstGeom>
        </p:spPr>
      </p:pic>
    </p:spTree>
    <p:extLst>
      <p:ext uri="{BB962C8B-B14F-4D97-AF65-F5344CB8AC3E}">
        <p14:creationId xmlns:p14="http://schemas.microsoft.com/office/powerpoint/2010/main" val="1900826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CH" dirty="0"/>
          </a:p>
        </p:txBody>
      </p:sp>
      <p:pic>
        <p:nvPicPr>
          <p:cNvPr id="8" name="Grafik 7">
            <a:extLst>
              <a:ext uri="{FF2B5EF4-FFF2-40B4-BE49-F238E27FC236}">
                <a16:creationId xmlns:a16="http://schemas.microsoft.com/office/drawing/2014/main" id="{43642BF9-A984-E3D9-DC56-2201C92A3523}"/>
              </a:ext>
            </a:extLst>
          </p:cNvPr>
          <p:cNvPicPr>
            <a:picLocks noChangeAspect="1"/>
          </p:cNvPicPr>
          <p:nvPr/>
        </p:nvPicPr>
        <p:blipFill>
          <a:blip r:embed="rId3"/>
          <a:stretch>
            <a:fillRect/>
          </a:stretch>
        </p:blipFill>
        <p:spPr>
          <a:xfrm>
            <a:off x="685800" y="4485798"/>
            <a:ext cx="5394960" cy="2186940"/>
          </a:xfrm>
          <a:prstGeom prst="rect">
            <a:avLst/>
          </a:prstGeom>
        </p:spPr>
      </p:pic>
    </p:spTree>
    <p:extLst>
      <p:ext uri="{BB962C8B-B14F-4D97-AF65-F5344CB8AC3E}">
        <p14:creationId xmlns:p14="http://schemas.microsoft.com/office/powerpoint/2010/main" val="3053794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CH" dirty="0"/>
          </a:p>
        </p:txBody>
      </p:sp>
      <p:pic>
        <p:nvPicPr>
          <p:cNvPr id="8" name="Grafik 7">
            <a:extLst>
              <a:ext uri="{FF2B5EF4-FFF2-40B4-BE49-F238E27FC236}">
                <a16:creationId xmlns:a16="http://schemas.microsoft.com/office/drawing/2014/main" id="{43642BF9-A984-E3D9-DC56-2201C92A3523}"/>
              </a:ext>
            </a:extLst>
          </p:cNvPr>
          <p:cNvPicPr>
            <a:picLocks noChangeAspect="1"/>
          </p:cNvPicPr>
          <p:nvPr/>
        </p:nvPicPr>
        <p:blipFill>
          <a:blip r:embed="rId3"/>
          <a:stretch>
            <a:fillRect/>
          </a:stretch>
        </p:blipFill>
        <p:spPr>
          <a:xfrm>
            <a:off x="685800" y="4485798"/>
            <a:ext cx="5394960" cy="2186940"/>
          </a:xfrm>
          <a:prstGeom prst="rect">
            <a:avLst/>
          </a:prstGeom>
        </p:spPr>
      </p:pic>
    </p:spTree>
    <p:extLst>
      <p:ext uri="{BB962C8B-B14F-4D97-AF65-F5344CB8AC3E}">
        <p14:creationId xmlns:p14="http://schemas.microsoft.com/office/powerpoint/2010/main" val="419714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CH" dirty="0"/>
          </a:p>
        </p:txBody>
      </p:sp>
    </p:spTree>
    <p:extLst>
      <p:ext uri="{BB962C8B-B14F-4D97-AF65-F5344CB8AC3E}">
        <p14:creationId xmlns:p14="http://schemas.microsoft.com/office/powerpoint/2010/main" val="1539245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CH" dirty="0"/>
              <a:t>Trennung:</a:t>
            </a:r>
          </a:p>
          <a:p>
            <a:endParaRPr lang="de-CH" dirty="0"/>
          </a:p>
          <a:p>
            <a:pPr marL="171450" indent="-171450">
              <a:buFontTx/>
              <a:buChar char="-"/>
            </a:pPr>
            <a:r>
              <a:rPr lang="de-CH" dirty="0" err="1"/>
              <a:t>Aufgabentrennnung</a:t>
            </a:r>
            <a:endParaRPr lang="de-CH" dirty="0"/>
          </a:p>
          <a:p>
            <a:pPr marL="171450" indent="-171450">
              <a:buFontTx/>
              <a:buChar char="-"/>
            </a:pPr>
            <a:r>
              <a:rPr lang="de-CH" dirty="0"/>
              <a:t>Code-Reviews</a:t>
            </a:r>
          </a:p>
          <a:p>
            <a:pPr marL="171450" indent="-171450">
              <a:buFontTx/>
              <a:buChar char="-"/>
            </a:pPr>
            <a:r>
              <a:rPr lang="de-CH" dirty="0"/>
              <a:t>Freigabe von </a:t>
            </a:r>
            <a:r>
              <a:rPr lang="de-CH" dirty="0" err="1"/>
              <a:t>Build</a:t>
            </a:r>
            <a:r>
              <a:rPr lang="de-CH" dirty="0"/>
              <a:t>-Artefakten</a:t>
            </a:r>
          </a:p>
          <a:p>
            <a:pPr marL="171450" indent="-171450">
              <a:buFontTx/>
              <a:buChar char="-"/>
            </a:pPr>
            <a:r>
              <a:rPr lang="de-CH" dirty="0" err="1"/>
              <a:t>Product</a:t>
            </a:r>
            <a:r>
              <a:rPr lang="de-CH" dirty="0"/>
              <a:t> </a:t>
            </a:r>
            <a:r>
              <a:rPr lang="de-CH" dirty="0" err="1"/>
              <a:t>Ownder</a:t>
            </a:r>
            <a:endParaRPr lang="de-CH" dirty="0"/>
          </a:p>
          <a:p>
            <a:pPr marL="171450" indent="-171450">
              <a:buFontTx/>
              <a:buChar char="-"/>
            </a:pPr>
            <a:r>
              <a:rPr lang="de-CH" dirty="0"/>
              <a:t>Embedded und Independent </a:t>
            </a:r>
            <a:r>
              <a:rPr lang="de-CH" dirty="0" err="1"/>
              <a:t>Testing</a:t>
            </a:r>
            <a:endParaRPr lang="de-CH" dirty="0"/>
          </a:p>
          <a:p>
            <a:pPr marL="171450" indent="-171450">
              <a:buFontTx/>
              <a:buChar char="-"/>
            </a:pPr>
            <a:r>
              <a:rPr lang="de-CH" dirty="0" err="1"/>
              <a:t>Logging</a:t>
            </a:r>
            <a:r>
              <a:rPr lang="de-CH" dirty="0"/>
              <a:t> Mechanismen</a:t>
            </a:r>
          </a:p>
        </p:txBody>
      </p:sp>
    </p:spTree>
    <p:extLst>
      <p:ext uri="{BB962C8B-B14F-4D97-AF65-F5344CB8AC3E}">
        <p14:creationId xmlns:p14="http://schemas.microsoft.com/office/powerpoint/2010/main" val="2718813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CH" dirty="0"/>
              <a:t>Inventar:</a:t>
            </a:r>
          </a:p>
          <a:p>
            <a:r>
              <a:rPr lang="de-CH" dirty="0"/>
              <a:t>Wesentlich für </a:t>
            </a:r>
          </a:p>
          <a:p>
            <a:pPr marL="171450" indent="-171450">
              <a:buFont typeface="Wingdings" panose="05000000000000000000" pitchFamily="2" charset="2"/>
              <a:buChar char="§"/>
            </a:pPr>
            <a:r>
              <a:rPr lang="de-CH" dirty="0"/>
              <a:t>eine zeitnahe </a:t>
            </a:r>
            <a:r>
              <a:rPr lang="de-CH" dirty="0" err="1"/>
              <a:t>Rakton</a:t>
            </a:r>
            <a:r>
              <a:rPr lang="de-CH" dirty="0"/>
              <a:t> auf IKT- und Cyber-Vorfälle sowie </a:t>
            </a:r>
          </a:p>
          <a:p>
            <a:pPr marL="171450" indent="-171450">
              <a:buFont typeface="Wingdings" panose="05000000000000000000" pitchFamily="2" charset="2"/>
              <a:buChar char="§"/>
            </a:pPr>
            <a:r>
              <a:rPr lang="de-CH" dirty="0"/>
              <a:t>bei Systemproblemen</a:t>
            </a:r>
          </a:p>
          <a:p>
            <a:pPr marL="171450" indent="-171450">
              <a:buFont typeface="Wingdings" panose="05000000000000000000" pitchFamily="2" charset="2"/>
              <a:buChar char="§"/>
            </a:pPr>
            <a:r>
              <a:rPr lang="de-CH" dirty="0"/>
              <a:t>Wartung (</a:t>
            </a:r>
            <a:r>
              <a:rPr lang="de-CH" dirty="0" err="1"/>
              <a:t>Patching</a:t>
            </a:r>
            <a:r>
              <a:rPr lang="de-CH" dirty="0"/>
              <a:t> und Konfiguration)</a:t>
            </a:r>
          </a:p>
          <a:p>
            <a:pPr marL="171450" indent="-171450">
              <a:buFont typeface="Wingdings" panose="05000000000000000000" pitchFamily="2" charset="2"/>
              <a:buChar char="§"/>
            </a:pPr>
            <a:r>
              <a:rPr lang="de-CH" dirty="0" err="1"/>
              <a:t>Eweiterung</a:t>
            </a:r>
            <a:endParaRPr lang="de-CH" dirty="0"/>
          </a:p>
          <a:p>
            <a:endParaRPr lang="de-CH" dirty="0"/>
          </a:p>
        </p:txBody>
      </p:sp>
    </p:spTree>
    <p:extLst>
      <p:ext uri="{BB962C8B-B14F-4D97-AF65-F5344CB8AC3E}">
        <p14:creationId xmlns:p14="http://schemas.microsoft.com/office/powerpoint/2010/main" val="1715580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3345051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CH" dirty="0"/>
              <a:t>Totalrevision FINMA RS 2008/21 Operationelle Risiken – Banken</a:t>
            </a:r>
          </a:p>
          <a:p>
            <a:endParaRPr lang="de-CH" dirty="0"/>
          </a:p>
          <a:p>
            <a:r>
              <a:rPr lang="de-CH" dirty="0"/>
              <a:t>Basis: </a:t>
            </a:r>
          </a:p>
          <a:p>
            <a:pPr marL="171450" indent="-171450">
              <a:buFont typeface="Wingdings" panose="05000000000000000000" pitchFamily="2" charset="2"/>
              <a:buChar char="§"/>
            </a:pPr>
            <a:r>
              <a:rPr lang="de-CH" dirty="0"/>
              <a:t>Principles for the Sound Management of Operational Risk (PSMOR)</a:t>
            </a:r>
          </a:p>
          <a:p>
            <a:pPr marL="171450" indent="-171450">
              <a:buFont typeface="Wingdings" panose="05000000000000000000" pitchFamily="2" charset="2"/>
              <a:buChar char="§"/>
            </a:pPr>
            <a:r>
              <a:rPr lang="de-CH" dirty="0"/>
              <a:t>Neue Principles for Operational Resilience des Basel Committe on Banking Supervision (BCBS) vom März 2021</a:t>
            </a:r>
          </a:p>
          <a:p>
            <a:pPr marL="171450" indent="-171450">
              <a:buFont typeface="Wingdings" panose="05000000000000000000" pitchFamily="2" charset="2"/>
              <a:buChar char="§"/>
            </a:pPr>
            <a:r>
              <a:rPr lang="de-CH" dirty="0"/>
              <a:t>Prinzipienbasiert und Technologieneutral</a:t>
            </a:r>
          </a:p>
          <a:p>
            <a:endParaRPr lang="de-CH" dirty="0"/>
          </a:p>
        </p:txBody>
      </p:sp>
    </p:spTree>
    <p:extLst>
      <p:ext uri="{BB962C8B-B14F-4D97-AF65-F5344CB8AC3E}">
        <p14:creationId xmlns:p14="http://schemas.microsoft.com/office/powerpoint/2010/main" val="221286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632588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2359036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2144694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580878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299224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1747987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616739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2647907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CH" dirty="0"/>
              <a:t>Bank:</a:t>
            </a:r>
          </a:p>
          <a:p>
            <a:pPr marL="171450" indent="-171450">
              <a:buFontTx/>
              <a:buChar char="-"/>
            </a:pPr>
            <a:r>
              <a:rPr lang="de-CH" dirty="0"/>
              <a:t>Eigenmittel</a:t>
            </a:r>
          </a:p>
          <a:p>
            <a:pPr marL="171450" indent="-171450">
              <a:buFontTx/>
              <a:buChar char="-"/>
            </a:pPr>
            <a:r>
              <a:rPr lang="de-CH" dirty="0"/>
              <a:t>Liquidität</a:t>
            </a:r>
          </a:p>
          <a:p>
            <a:pPr marL="171450" indent="-171450">
              <a:buFontTx/>
              <a:buChar char="-"/>
            </a:pPr>
            <a:r>
              <a:rPr lang="de-CH" dirty="0"/>
              <a:t>Neu: Operationelle Resilienz</a:t>
            </a:r>
          </a:p>
          <a:p>
            <a:pPr marL="171450" indent="-171450">
              <a:buFontTx/>
              <a:buChar char="-"/>
            </a:pPr>
            <a:endParaRPr lang="de-CH" dirty="0"/>
          </a:p>
          <a:p>
            <a:pPr marL="171450" indent="-171450">
              <a:buFontTx/>
              <a:buChar char="-"/>
            </a:pPr>
            <a:endParaRPr lang="de-CH" dirty="0"/>
          </a:p>
          <a:p>
            <a:r>
              <a:rPr lang="de-CH" dirty="0"/>
              <a:t>Für eine kritische Funktion können mehrere kritische Prozesse verwende werden</a:t>
            </a:r>
          </a:p>
          <a:p>
            <a:pPr marL="171450" indent="-171450">
              <a:buFontTx/>
              <a:buChar char="-"/>
            </a:pPr>
            <a:r>
              <a:rPr lang="de-CH" dirty="0"/>
              <a:t>Eine geringe und überschaubare Anzahl Kritischer Funktionen</a:t>
            </a:r>
          </a:p>
          <a:p>
            <a:pPr marL="171450" indent="-171450">
              <a:buFontTx/>
              <a:buChar char="-"/>
            </a:pPr>
            <a:r>
              <a:rPr lang="de-CH" dirty="0"/>
              <a:t>Viele kritische Prozesse</a:t>
            </a:r>
          </a:p>
        </p:txBody>
      </p:sp>
    </p:spTree>
    <p:extLst>
      <p:ext uri="{BB962C8B-B14F-4D97-AF65-F5344CB8AC3E}">
        <p14:creationId xmlns:p14="http://schemas.microsoft.com/office/powerpoint/2010/main" val="2103766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CH" dirty="0"/>
          </a:p>
        </p:txBody>
      </p:sp>
      <p:pic>
        <p:nvPicPr>
          <p:cNvPr id="6" name="Grafik 5">
            <a:extLst>
              <a:ext uri="{FF2B5EF4-FFF2-40B4-BE49-F238E27FC236}">
                <a16:creationId xmlns:a16="http://schemas.microsoft.com/office/drawing/2014/main" id="{B22C8B53-A544-7E85-3F81-89228896F250}"/>
              </a:ext>
            </a:extLst>
          </p:cNvPr>
          <p:cNvPicPr>
            <a:picLocks noChangeAspect="1"/>
          </p:cNvPicPr>
          <p:nvPr/>
        </p:nvPicPr>
        <p:blipFill>
          <a:blip r:embed="rId3"/>
          <a:stretch>
            <a:fillRect/>
          </a:stretch>
        </p:blipFill>
        <p:spPr>
          <a:xfrm>
            <a:off x="612328" y="4341096"/>
            <a:ext cx="5406200" cy="634365"/>
          </a:xfrm>
          <a:prstGeom prst="rect">
            <a:avLst/>
          </a:prstGeom>
        </p:spPr>
      </p:pic>
    </p:spTree>
    <p:extLst>
      <p:ext uri="{BB962C8B-B14F-4D97-AF65-F5344CB8AC3E}">
        <p14:creationId xmlns:p14="http://schemas.microsoft.com/office/powerpoint/2010/main" val="3977647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7388" y="1143000"/>
            <a:ext cx="5486400" cy="3086100"/>
          </a:xfrm>
        </p:spPr>
      </p:sp>
      <p:sp>
        <p:nvSpPr>
          <p:cNvPr id="3" name="Notizenplatzhalter 2"/>
          <p:cNvSpPr>
            <a:spLocks noGrp="1"/>
          </p:cNvSpPr>
          <p:nvPr>
            <p:ph type="body" idx="1"/>
          </p:nvPr>
        </p:nvSpPr>
        <p:spPr/>
        <p:txBody>
          <a:bodyPr/>
          <a:lstStyle/>
          <a:p>
            <a:endParaRPr lang="de-CH" dirty="0"/>
          </a:p>
          <a:p>
            <a:endParaRPr lang="de-CH" dirty="0"/>
          </a:p>
          <a:p>
            <a:endParaRPr lang="de-CH" dirty="0"/>
          </a:p>
          <a:p>
            <a:endParaRPr lang="de-CH" dirty="0"/>
          </a:p>
          <a:p>
            <a:endParaRPr lang="de-CH" dirty="0"/>
          </a:p>
          <a:p>
            <a:endParaRPr lang="de-CH" dirty="0"/>
          </a:p>
          <a:p>
            <a:endParaRPr lang="de-CH" dirty="0"/>
          </a:p>
          <a:p>
            <a:endParaRPr lang="de-CH" dirty="0"/>
          </a:p>
          <a:p>
            <a:endParaRPr lang="de-CH" dirty="0"/>
          </a:p>
          <a:p>
            <a:endParaRPr lang="de-CH" dirty="0"/>
          </a:p>
          <a:p>
            <a:endParaRPr lang="de-CH" dirty="0"/>
          </a:p>
          <a:p>
            <a:endParaRPr lang="de-CH" dirty="0"/>
          </a:p>
          <a:p>
            <a:endParaRPr lang="de-CH" dirty="0"/>
          </a:p>
          <a:p>
            <a:r>
              <a:rPr lang="de-CH" dirty="0"/>
              <a:t>Schlank, prinzipienbasiert, proportional, technologieneutral und in Abstimmung mit internationalen Standards</a:t>
            </a:r>
          </a:p>
          <a:p>
            <a:endParaRPr lang="de-CH" dirty="0"/>
          </a:p>
          <a:p>
            <a:r>
              <a:rPr lang="de-CH" dirty="0"/>
              <a:t>Geht nicht auf die Besonderheiten spezifischer Technologien (z.B. Cloud-Auslagerung) ein</a:t>
            </a:r>
          </a:p>
        </p:txBody>
      </p:sp>
    </p:spTree>
    <p:extLst>
      <p:ext uri="{BB962C8B-B14F-4D97-AF65-F5344CB8AC3E}">
        <p14:creationId xmlns:p14="http://schemas.microsoft.com/office/powerpoint/2010/main" val="3445692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21790142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CH" dirty="0"/>
          </a:p>
        </p:txBody>
      </p:sp>
    </p:spTree>
    <p:extLst>
      <p:ext uri="{BB962C8B-B14F-4D97-AF65-F5344CB8AC3E}">
        <p14:creationId xmlns:p14="http://schemas.microsoft.com/office/powerpoint/2010/main" val="36499278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CH" dirty="0"/>
          </a:p>
        </p:txBody>
      </p:sp>
    </p:spTree>
    <p:extLst>
      <p:ext uri="{BB962C8B-B14F-4D97-AF65-F5344CB8AC3E}">
        <p14:creationId xmlns:p14="http://schemas.microsoft.com/office/powerpoint/2010/main" val="3211620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CH" dirty="0"/>
          </a:p>
        </p:txBody>
      </p:sp>
    </p:spTree>
    <p:extLst>
      <p:ext uri="{BB962C8B-B14F-4D97-AF65-F5344CB8AC3E}">
        <p14:creationId xmlns:p14="http://schemas.microsoft.com/office/powerpoint/2010/main" val="320105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algn="l"/>
            <a:r>
              <a:rPr lang="de-DE" b="0" i="0" dirty="0">
                <a:solidFill>
                  <a:srgbClr val="454545"/>
                </a:solidFill>
                <a:effectLst/>
                <a:latin typeface="Frutiger Neue"/>
              </a:rPr>
              <a:t>952.03</a:t>
            </a:r>
          </a:p>
          <a:p>
            <a:pPr algn="l"/>
            <a:r>
              <a:rPr lang="de-DE" b="1" i="0" dirty="0">
                <a:solidFill>
                  <a:srgbClr val="000000"/>
                </a:solidFill>
                <a:effectLst/>
                <a:latin typeface="Frutiger Neue"/>
              </a:rPr>
              <a:t>Verordnung</a:t>
            </a:r>
            <a:br>
              <a:rPr lang="de-DE" b="1" i="0" dirty="0">
                <a:solidFill>
                  <a:srgbClr val="000000"/>
                </a:solidFill>
                <a:effectLst/>
                <a:latin typeface="Frutiger Neue"/>
              </a:rPr>
            </a:br>
            <a:r>
              <a:rPr lang="de-DE" b="1" i="0" dirty="0">
                <a:solidFill>
                  <a:srgbClr val="000000"/>
                </a:solidFill>
                <a:effectLst/>
                <a:latin typeface="Frutiger Neue"/>
              </a:rPr>
              <a:t>über die Eigenmittel und Risikoverteilung der Banken</a:t>
            </a:r>
            <a:br>
              <a:rPr lang="de-DE" b="1" i="0" dirty="0">
                <a:solidFill>
                  <a:srgbClr val="000000"/>
                </a:solidFill>
                <a:effectLst/>
                <a:latin typeface="Frutiger Neue"/>
              </a:rPr>
            </a:br>
            <a:r>
              <a:rPr lang="de-DE" b="1" i="0" dirty="0">
                <a:solidFill>
                  <a:srgbClr val="000000"/>
                </a:solidFill>
                <a:effectLst/>
                <a:latin typeface="Frutiger Neue"/>
              </a:rPr>
              <a:t>und Wertpapierhäuser</a:t>
            </a:r>
            <a:r>
              <a:rPr lang="de-DE" b="0" i="0" u="none" strike="noStrike" baseline="30000" dirty="0">
                <a:solidFill>
                  <a:srgbClr val="006699"/>
                </a:solidFill>
                <a:effectLst/>
                <a:latin typeface="Frutiger Neue"/>
                <a:hlinkClick r:id="rId3"/>
              </a:rPr>
              <a:t>1</a:t>
            </a:r>
            <a:endParaRPr lang="de-DE" b="1" i="0" dirty="0">
              <a:solidFill>
                <a:srgbClr val="000000"/>
              </a:solidFill>
              <a:effectLst/>
              <a:latin typeface="Frutiger Neue"/>
            </a:endParaRPr>
          </a:p>
          <a:p>
            <a:pPr algn="l"/>
            <a:r>
              <a:rPr lang="de-DE" b="0" i="0" dirty="0">
                <a:solidFill>
                  <a:srgbClr val="000000"/>
                </a:solidFill>
                <a:effectLst/>
                <a:latin typeface="Frutiger Neue"/>
              </a:rPr>
              <a:t>(Eigenmittelverordnung, ERV)</a:t>
            </a:r>
          </a:p>
          <a:p>
            <a:pPr algn="l"/>
            <a:r>
              <a:rPr lang="de-DE" b="0" i="0" dirty="0">
                <a:solidFill>
                  <a:srgbClr val="454545"/>
                </a:solidFill>
                <a:effectLst/>
                <a:latin typeface="Frutiger Neue"/>
              </a:rPr>
              <a:t>vom 1. Juni 2012 (Stand am 1. Januar 2024)</a:t>
            </a:r>
          </a:p>
          <a:p>
            <a:pPr algn="l"/>
            <a:endParaRPr lang="de-DE" dirty="0">
              <a:solidFill>
                <a:srgbClr val="454545"/>
              </a:solidFill>
              <a:latin typeface="Frutiger Neue"/>
            </a:endParaRPr>
          </a:p>
          <a:p>
            <a:pPr algn="l"/>
            <a:endParaRPr lang="de-DE" b="0" i="0" dirty="0">
              <a:solidFill>
                <a:srgbClr val="454545"/>
              </a:solidFill>
              <a:effectLst/>
              <a:latin typeface="Frutiger Neue"/>
            </a:endParaRPr>
          </a:p>
          <a:p>
            <a:endParaRPr lang="de-CH" dirty="0"/>
          </a:p>
        </p:txBody>
      </p:sp>
    </p:spTree>
    <p:extLst>
      <p:ext uri="{BB962C8B-B14F-4D97-AF65-F5344CB8AC3E}">
        <p14:creationId xmlns:p14="http://schemas.microsoft.com/office/powerpoint/2010/main" val="968192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algn="l"/>
            <a:r>
              <a:rPr lang="de-DE" b="0" i="0" dirty="0">
                <a:solidFill>
                  <a:srgbClr val="454545"/>
                </a:solidFill>
                <a:effectLst/>
                <a:latin typeface="Frutiger Neue"/>
              </a:rPr>
              <a:t>952.03</a:t>
            </a:r>
          </a:p>
          <a:p>
            <a:pPr algn="l"/>
            <a:r>
              <a:rPr lang="de-DE" b="1" i="0" dirty="0">
                <a:solidFill>
                  <a:srgbClr val="000000"/>
                </a:solidFill>
                <a:effectLst/>
                <a:latin typeface="Frutiger Neue"/>
              </a:rPr>
              <a:t>Verordnung</a:t>
            </a:r>
            <a:br>
              <a:rPr lang="de-DE" b="1" i="0" dirty="0">
                <a:solidFill>
                  <a:srgbClr val="000000"/>
                </a:solidFill>
                <a:effectLst/>
                <a:latin typeface="Frutiger Neue"/>
              </a:rPr>
            </a:br>
            <a:r>
              <a:rPr lang="de-DE" b="1" i="0" dirty="0">
                <a:solidFill>
                  <a:srgbClr val="000000"/>
                </a:solidFill>
                <a:effectLst/>
                <a:latin typeface="Frutiger Neue"/>
              </a:rPr>
              <a:t>über die Eigenmittel und Risikoverteilung der Banken</a:t>
            </a:r>
            <a:br>
              <a:rPr lang="de-DE" b="1" i="0" dirty="0">
                <a:solidFill>
                  <a:srgbClr val="000000"/>
                </a:solidFill>
                <a:effectLst/>
                <a:latin typeface="Frutiger Neue"/>
              </a:rPr>
            </a:br>
            <a:r>
              <a:rPr lang="de-DE" b="1" i="0" dirty="0">
                <a:solidFill>
                  <a:srgbClr val="000000"/>
                </a:solidFill>
                <a:effectLst/>
                <a:latin typeface="Frutiger Neue"/>
              </a:rPr>
              <a:t>und Wertpapierhäuser</a:t>
            </a:r>
            <a:r>
              <a:rPr lang="de-DE" b="0" i="0" u="none" strike="noStrike" baseline="30000" dirty="0">
                <a:solidFill>
                  <a:srgbClr val="006699"/>
                </a:solidFill>
                <a:effectLst/>
                <a:latin typeface="Frutiger Neue"/>
                <a:hlinkClick r:id="rId3"/>
              </a:rPr>
              <a:t>1</a:t>
            </a:r>
            <a:endParaRPr lang="de-DE" b="1" i="0" dirty="0">
              <a:solidFill>
                <a:srgbClr val="000000"/>
              </a:solidFill>
              <a:effectLst/>
              <a:latin typeface="Frutiger Neue"/>
            </a:endParaRPr>
          </a:p>
          <a:p>
            <a:pPr algn="l"/>
            <a:r>
              <a:rPr lang="de-DE" b="0" i="0" dirty="0">
                <a:solidFill>
                  <a:srgbClr val="000000"/>
                </a:solidFill>
                <a:effectLst/>
                <a:latin typeface="Frutiger Neue"/>
              </a:rPr>
              <a:t>(Eigenmittelverordnung, ERV)</a:t>
            </a:r>
          </a:p>
          <a:p>
            <a:pPr algn="l"/>
            <a:r>
              <a:rPr lang="de-DE" b="0" i="0" dirty="0">
                <a:solidFill>
                  <a:srgbClr val="454545"/>
                </a:solidFill>
                <a:effectLst/>
                <a:latin typeface="Frutiger Neue"/>
              </a:rPr>
              <a:t>vom 1. Juni 2012 (Stand am 1. Januar 2024)</a:t>
            </a:r>
          </a:p>
          <a:p>
            <a:pPr algn="l"/>
            <a:endParaRPr lang="de-DE" dirty="0">
              <a:solidFill>
                <a:srgbClr val="454545"/>
              </a:solidFill>
              <a:latin typeface="Frutiger Neue"/>
            </a:endParaRPr>
          </a:p>
          <a:p>
            <a:pPr algn="l"/>
            <a:endParaRPr lang="de-DE" b="0" i="0" dirty="0">
              <a:solidFill>
                <a:srgbClr val="454545"/>
              </a:solidFill>
              <a:effectLst/>
              <a:latin typeface="Frutiger Neue"/>
            </a:endParaRPr>
          </a:p>
          <a:p>
            <a:endParaRPr lang="de-CH" dirty="0"/>
          </a:p>
        </p:txBody>
      </p:sp>
    </p:spTree>
    <p:extLst>
      <p:ext uri="{BB962C8B-B14F-4D97-AF65-F5344CB8AC3E}">
        <p14:creationId xmlns:p14="http://schemas.microsoft.com/office/powerpoint/2010/main" val="941191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CH" dirty="0"/>
          </a:p>
        </p:txBody>
      </p:sp>
      <p:pic>
        <p:nvPicPr>
          <p:cNvPr id="6" name="Grafik 5">
            <a:extLst>
              <a:ext uri="{FF2B5EF4-FFF2-40B4-BE49-F238E27FC236}">
                <a16:creationId xmlns:a16="http://schemas.microsoft.com/office/drawing/2014/main" id="{D5237CFF-E118-D89B-E470-B8CFFBAF188B}"/>
              </a:ext>
            </a:extLst>
          </p:cNvPr>
          <p:cNvPicPr>
            <a:picLocks noChangeAspect="1"/>
          </p:cNvPicPr>
          <p:nvPr/>
        </p:nvPicPr>
        <p:blipFill>
          <a:blip r:embed="rId3"/>
          <a:stretch>
            <a:fillRect/>
          </a:stretch>
        </p:blipFill>
        <p:spPr>
          <a:xfrm>
            <a:off x="685806" y="4488817"/>
            <a:ext cx="4673156" cy="3662744"/>
          </a:xfrm>
          <a:prstGeom prst="rect">
            <a:avLst/>
          </a:prstGeom>
        </p:spPr>
      </p:pic>
    </p:spTree>
    <p:extLst>
      <p:ext uri="{BB962C8B-B14F-4D97-AF65-F5344CB8AC3E}">
        <p14:creationId xmlns:p14="http://schemas.microsoft.com/office/powerpoint/2010/main" val="3404445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CH" dirty="0"/>
          </a:p>
        </p:txBody>
      </p:sp>
    </p:spTree>
    <p:extLst>
      <p:ext uri="{BB962C8B-B14F-4D97-AF65-F5344CB8AC3E}">
        <p14:creationId xmlns:p14="http://schemas.microsoft.com/office/powerpoint/2010/main" val="2152835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CH" dirty="0"/>
          </a:p>
        </p:txBody>
      </p:sp>
      <p:pic>
        <p:nvPicPr>
          <p:cNvPr id="6" name="Grafik 5">
            <a:extLst>
              <a:ext uri="{FF2B5EF4-FFF2-40B4-BE49-F238E27FC236}">
                <a16:creationId xmlns:a16="http://schemas.microsoft.com/office/drawing/2014/main" id="{E00998FD-1352-4851-3398-D603493568A1}"/>
              </a:ext>
            </a:extLst>
          </p:cNvPr>
          <p:cNvPicPr>
            <a:picLocks noChangeAspect="1"/>
          </p:cNvPicPr>
          <p:nvPr/>
        </p:nvPicPr>
        <p:blipFill>
          <a:blip r:embed="rId3"/>
          <a:stretch>
            <a:fillRect/>
          </a:stretch>
        </p:blipFill>
        <p:spPr>
          <a:xfrm>
            <a:off x="685800" y="4400552"/>
            <a:ext cx="5431536" cy="3618452"/>
          </a:xfrm>
          <a:prstGeom prst="rect">
            <a:avLst/>
          </a:prstGeom>
        </p:spPr>
      </p:pic>
      <p:sp>
        <p:nvSpPr>
          <p:cNvPr id="7" name="Textfeld 6">
            <a:extLst>
              <a:ext uri="{FF2B5EF4-FFF2-40B4-BE49-F238E27FC236}">
                <a16:creationId xmlns:a16="http://schemas.microsoft.com/office/drawing/2014/main" id="{97DA32FC-C64B-8C06-92A1-50A2DA595C75}"/>
              </a:ext>
            </a:extLst>
          </p:cNvPr>
          <p:cNvSpPr txBox="1"/>
          <p:nvPr/>
        </p:nvSpPr>
        <p:spPr>
          <a:xfrm>
            <a:off x="3110593" y="7135586"/>
            <a:ext cx="3006743" cy="1384995"/>
          </a:xfrm>
          <a:prstGeom prst="rect">
            <a:avLst/>
          </a:prstGeom>
          <a:noFill/>
        </p:spPr>
        <p:txBody>
          <a:bodyPr wrap="square" rtlCol="0">
            <a:spAutoFit/>
          </a:bodyPr>
          <a:lstStyle/>
          <a:p>
            <a:r>
              <a:rPr lang="de-CH" sz="1400" dirty="0">
                <a:solidFill>
                  <a:srgbClr val="FF0000"/>
                </a:solidFill>
              </a:rPr>
              <a:t>VR: </a:t>
            </a:r>
            <a:r>
              <a:rPr lang="de-CH" sz="1400" dirty="0"/>
              <a:t>Strategischer Richtungswechsel, wenn Risiken nicht mehr tolerierbar sind – Änderung Geschäftsmodell (Länderverbot, Produkte) oder Organisationsmodel (Operating Model z.B. Auslagerung)</a:t>
            </a:r>
          </a:p>
        </p:txBody>
      </p:sp>
    </p:spTree>
    <p:extLst>
      <p:ext uri="{BB962C8B-B14F-4D97-AF65-F5344CB8AC3E}">
        <p14:creationId xmlns:p14="http://schemas.microsoft.com/office/powerpoint/2010/main" val="3849429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43397" y="842032"/>
            <a:ext cx="6860381" cy="1791253"/>
          </a:xfrm>
        </p:spPr>
        <p:txBody>
          <a:bodyPr anchor="b"/>
          <a:lstStyle>
            <a:lvl1pPr algn="ctr">
              <a:defRPr sz="4501"/>
            </a:lvl1pPr>
          </a:lstStyle>
          <a:p>
            <a:r>
              <a:rPr lang="de-DE" dirty="0"/>
              <a:t>Mastertitelformat bearbeiten</a:t>
            </a:r>
            <a:endParaRPr lang="en-US" dirty="0"/>
          </a:p>
        </p:txBody>
      </p:sp>
      <p:sp>
        <p:nvSpPr>
          <p:cNvPr id="3" name="Subtitle 2"/>
          <p:cNvSpPr>
            <a:spLocks noGrp="1"/>
          </p:cNvSpPr>
          <p:nvPr>
            <p:ph type="subTitle" idx="1"/>
          </p:nvPr>
        </p:nvSpPr>
        <p:spPr>
          <a:xfrm>
            <a:off x="1143397" y="2702363"/>
            <a:ext cx="6860381" cy="1242205"/>
          </a:xfrm>
        </p:spPr>
        <p:txBody>
          <a:bodyPr/>
          <a:lstStyle>
            <a:lvl1pPr marL="0" indent="0" algn="ctr">
              <a:buNone/>
              <a:defRPr sz="1800"/>
            </a:lvl1pPr>
            <a:lvl2pPr marL="342991" indent="0" algn="ctr">
              <a:buNone/>
              <a:defRPr sz="1500"/>
            </a:lvl2pPr>
            <a:lvl3pPr marL="685983" indent="0" algn="ctr">
              <a:buNone/>
              <a:defRPr sz="1350"/>
            </a:lvl3pPr>
            <a:lvl4pPr marL="1028974" indent="0" algn="ctr">
              <a:buNone/>
              <a:defRPr sz="1200"/>
            </a:lvl4pPr>
            <a:lvl5pPr marL="1371966" indent="0" algn="ctr">
              <a:buNone/>
              <a:defRPr sz="1200"/>
            </a:lvl5pPr>
            <a:lvl6pPr marL="1714957" indent="0" algn="ctr">
              <a:buNone/>
              <a:defRPr sz="1200"/>
            </a:lvl6pPr>
            <a:lvl7pPr marL="2057949" indent="0" algn="ctr">
              <a:buNone/>
              <a:defRPr sz="1200"/>
            </a:lvl7pPr>
            <a:lvl8pPr marL="2400940" indent="0" algn="ctr">
              <a:buNone/>
              <a:defRPr sz="1200"/>
            </a:lvl8pPr>
            <a:lvl9pPr marL="2743932" indent="0" algn="ctr">
              <a:buNone/>
              <a:defRPr sz="1200"/>
            </a:lvl9pPr>
          </a:lstStyle>
          <a:p>
            <a:r>
              <a:rPr lang="de-DE"/>
              <a:t>Master-Untertitelformat bearbeiten</a:t>
            </a:r>
            <a:endParaRPr lang="en-US" dirty="0"/>
          </a:p>
        </p:txBody>
      </p:sp>
      <p:sp>
        <p:nvSpPr>
          <p:cNvPr id="4" name="Date Placeholder 3"/>
          <p:cNvSpPr>
            <a:spLocks noGrp="1"/>
          </p:cNvSpPr>
          <p:nvPr>
            <p:ph type="dt" sz="half" idx="10"/>
          </p:nvPr>
        </p:nvSpPr>
        <p:spPr>
          <a:xfrm>
            <a:off x="628868" y="4768735"/>
            <a:ext cx="2058114" cy="273928"/>
          </a:xfrm>
          <a:prstGeom prst="rect">
            <a:avLst/>
          </a:prstGeom>
        </p:spPr>
        <p:txBody>
          <a:bodyPr/>
          <a:lstStyle/>
          <a:p>
            <a:fld id="{32B5221F-3B8D-4CB8-8270-CE8AA633463A}" type="datetime4">
              <a:rPr lang="de-CH" smtClean="0"/>
              <a:t>3. September 2024</a:t>
            </a:fld>
            <a:endParaRPr lang="en-US" dirty="0"/>
          </a:p>
        </p:txBody>
      </p:sp>
      <p:sp>
        <p:nvSpPr>
          <p:cNvPr id="5" name="Footer Placeholder 4"/>
          <p:cNvSpPr>
            <a:spLocks noGrp="1"/>
          </p:cNvSpPr>
          <p:nvPr>
            <p:ph type="ftr" sz="quarter" idx="11"/>
          </p:nvPr>
        </p:nvSpPr>
        <p:spPr>
          <a:xfrm>
            <a:off x="3030002" y="4768735"/>
            <a:ext cx="3087172" cy="273928"/>
          </a:xfrm>
          <a:prstGeom prst="rect">
            <a:avLst/>
          </a:prstGeom>
        </p:spPr>
        <p:txBody>
          <a:bodyPr/>
          <a:lstStyle/>
          <a:p>
            <a:r>
              <a:rPr lang="en-US"/>
              <a:t>Rubrik</a:t>
            </a:r>
            <a:endParaRPr lang="en-US" dirty="0"/>
          </a:p>
        </p:txBody>
      </p:sp>
      <p:sp>
        <p:nvSpPr>
          <p:cNvPr id="6" name="Slide Number Placeholder 5"/>
          <p:cNvSpPr>
            <a:spLocks noGrp="1"/>
          </p:cNvSpPr>
          <p:nvPr>
            <p:ph type="sldNum" sz="quarter" idx="12"/>
          </p:nvPr>
        </p:nvSpPr>
        <p:spPr>
          <a:xfrm>
            <a:off x="6460193" y="4768735"/>
            <a:ext cx="2058114" cy="273928"/>
          </a:xfrm>
          <a:prstGeom prst="rect">
            <a:avLst/>
          </a:prstGeom>
        </p:spPr>
        <p:txBody>
          <a:bodyPr/>
          <a:lstStyle/>
          <a:p>
            <a:fld id="{8ABA4F3C-08B6-415D-9325-B174C54E6EC2}" type="slidenum">
              <a:rPr lang="en-US" smtClean="0"/>
              <a:pPr/>
              <a:t>‹Nr.›</a:t>
            </a:fld>
            <a:endParaRPr lang="en-US" dirty="0"/>
          </a:p>
        </p:txBody>
      </p:sp>
    </p:spTree>
    <p:extLst>
      <p:ext uri="{BB962C8B-B14F-4D97-AF65-F5344CB8AC3E}">
        <p14:creationId xmlns:p14="http://schemas.microsoft.com/office/powerpoint/2010/main" val="2349009085"/>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628868" y="4768735"/>
            <a:ext cx="2058114" cy="273928"/>
          </a:xfrm>
          <a:prstGeom prst="rect">
            <a:avLst/>
          </a:prstGeom>
        </p:spPr>
        <p:txBody>
          <a:bodyPr/>
          <a:lstStyle/>
          <a:p>
            <a:fld id="{32B5221F-3B8D-4CB8-8270-CE8AA633463A}" type="datetime4">
              <a:rPr lang="de-CH" smtClean="0"/>
              <a:t>3. September 2024</a:t>
            </a:fld>
            <a:endParaRPr lang="en-US" dirty="0"/>
          </a:p>
        </p:txBody>
      </p:sp>
      <p:sp>
        <p:nvSpPr>
          <p:cNvPr id="5" name="Footer Placeholder 4"/>
          <p:cNvSpPr>
            <a:spLocks noGrp="1"/>
          </p:cNvSpPr>
          <p:nvPr>
            <p:ph type="ftr" sz="quarter" idx="11"/>
          </p:nvPr>
        </p:nvSpPr>
        <p:spPr>
          <a:xfrm>
            <a:off x="3030002" y="4768735"/>
            <a:ext cx="3087172" cy="273928"/>
          </a:xfrm>
          <a:prstGeom prst="rect">
            <a:avLst/>
          </a:prstGeom>
        </p:spPr>
        <p:txBody>
          <a:bodyPr/>
          <a:lstStyle/>
          <a:p>
            <a:r>
              <a:rPr lang="en-US"/>
              <a:t>Rubrik</a:t>
            </a:r>
            <a:endParaRPr lang="en-US" dirty="0"/>
          </a:p>
        </p:txBody>
      </p:sp>
      <p:sp>
        <p:nvSpPr>
          <p:cNvPr id="6" name="Slide Number Placeholder 5"/>
          <p:cNvSpPr>
            <a:spLocks noGrp="1"/>
          </p:cNvSpPr>
          <p:nvPr>
            <p:ph type="sldNum" sz="quarter" idx="12"/>
          </p:nvPr>
        </p:nvSpPr>
        <p:spPr>
          <a:xfrm>
            <a:off x="6460193" y="4768735"/>
            <a:ext cx="2058114" cy="273928"/>
          </a:xfrm>
          <a:prstGeom prst="rect">
            <a:avLst/>
          </a:prstGeom>
        </p:spPr>
        <p:txBody>
          <a:bodyPr/>
          <a:lstStyle/>
          <a:p>
            <a:fld id="{8ABA4F3C-08B6-415D-9325-B174C54E6EC2}" type="slidenum">
              <a:rPr lang="en-US" smtClean="0"/>
              <a:pPr/>
              <a:t>‹Nr.›</a:t>
            </a:fld>
            <a:endParaRPr lang="en-US" dirty="0"/>
          </a:p>
        </p:txBody>
      </p:sp>
    </p:spTree>
    <p:extLst>
      <p:ext uri="{BB962C8B-B14F-4D97-AF65-F5344CB8AC3E}">
        <p14:creationId xmlns:p14="http://schemas.microsoft.com/office/powerpoint/2010/main" val="4032974411"/>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5947" y="273928"/>
            <a:ext cx="1972360" cy="4360224"/>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868" y="273928"/>
            <a:ext cx="5802739" cy="436022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628868" y="4768735"/>
            <a:ext cx="2058114" cy="273928"/>
          </a:xfrm>
          <a:prstGeom prst="rect">
            <a:avLst/>
          </a:prstGeom>
        </p:spPr>
        <p:txBody>
          <a:bodyPr/>
          <a:lstStyle/>
          <a:p>
            <a:fld id="{32B5221F-3B8D-4CB8-8270-CE8AA633463A}" type="datetime4">
              <a:rPr lang="de-CH" smtClean="0"/>
              <a:t>3. September 2024</a:t>
            </a:fld>
            <a:endParaRPr lang="en-US" dirty="0"/>
          </a:p>
        </p:txBody>
      </p:sp>
      <p:sp>
        <p:nvSpPr>
          <p:cNvPr id="5" name="Footer Placeholder 4"/>
          <p:cNvSpPr>
            <a:spLocks noGrp="1"/>
          </p:cNvSpPr>
          <p:nvPr>
            <p:ph type="ftr" sz="quarter" idx="11"/>
          </p:nvPr>
        </p:nvSpPr>
        <p:spPr>
          <a:xfrm>
            <a:off x="3030002" y="4768735"/>
            <a:ext cx="3087172" cy="273928"/>
          </a:xfrm>
          <a:prstGeom prst="rect">
            <a:avLst/>
          </a:prstGeom>
        </p:spPr>
        <p:txBody>
          <a:bodyPr/>
          <a:lstStyle/>
          <a:p>
            <a:r>
              <a:rPr lang="en-US"/>
              <a:t>Rubrik</a:t>
            </a:r>
            <a:endParaRPr lang="en-US" dirty="0"/>
          </a:p>
        </p:txBody>
      </p:sp>
      <p:sp>
        <p:nvSpPr>
          <p:cNvPr id="6" name="Slide Number Placeholder 5"/>
          <p:cNvSpPr>
            <a:spLocks noGrp="1"/>
          </p:cNvSpPr>
          <p:nvPr>
            <p:ph type="sldNum" sz="quarter" idx="12"/>
          </p:nvPr>
        </p:nvSpPr>
        <p:spPr>
          <a:xfrm>
            <a:off x="6460193" y="4768735"/>
            <a:ext cx="2058114" cy="273928"/>
          </a:xfrm>
          <a:prstGeom prst="rect">
            <a:avLst/>
          </a:prstGeom>
        </p:spPr>
        <p:txBody>
          <a:bodyPr/>
          <a:lstStyle/>
          <a:p>
            <a:fld id="{8ABA4F3C-08B6-415D-9325-B174C54E6EC2}" type="slidenum">
              <a:rPr lang="en-US" smtClean="0"/>
              <a:pPr/>
              <a:t>‹Nr.›</a:t>
            </a:fld>
            <a:endParaRPr lang="en-US" dirty="0"/>
          </a:p>
        </p:txBody>
      </p:sp>
    </p:spTree>
    <p:extLst>
      <p:ext uri="{BB962C8B-B14F-4D97-AF65-F5344CB8AC3E}">
        <p14:creationId xmlns:p14="http://schemas.microsoft.com/office/powerpoint/2010/main" val="390024822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elfolie 3">
    <p:bg>
      <p:bgPr>
        <a:solidFill>
          <a:srgbClr val="F5F9F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2265" y="1485900"/>
            <a:ext cx="7622646" cy="1086644"/>
          </a:xfrm>
        </p:spPr>
        <p:txBody>
          <a:bodyPr anchor="t">
            <a:normAutofit/>
          </a:bodyPr>
          <a:lstStyle>
            <a:lvl1pPr algn="l">
              <a:lnSpc>
                <a:spcPts val="4400"/>
              </a:lnSpc>
              <a:defRPr sz="2800"/>
            </a:lvl1pPr>
          </a:lstStyle>
          <a:p>
            <a:r>
              <a:rPr kumimoji="0" lang="en-US" sz="2300" b="0" i="0" u="none" strike="noStrike" kern="1200" cap="none" spc="0" normalizeH="0" baseline="0" noProof="0" dirty="0" err="1">
                <a:ln>
                  <a:noFill/>
                </a:ln>
                <a:solidFill>
                  <a:srgbClr val="E0303C"/>
                </a:solidFill>
                <a:effectLst/>
                <a:uLnTx/>
                <a:uFillTx/>
                <a:latin typeface="Arial"/>
                <a:ea typeface="+mj-ea"/>
                <a:cs typeface="+mj-cs"/>
              </a:rPr>
              <a:t>Titel</a:t>
            </a:r>
            <a:r>
              <a:rPr kumimoji="0" lang="en-US" sz="2300" b="0" i="0" u="none" strike="noStrike" kern="1200" cap="none" spc="0" normalizeH="0" baseline="0" noProof="0" dirty="0">
                <a:ln>
                  <a:noFill/>
                </a:ln>
                <a:solidFill>
                  <a:srgbClr val="E0303C"/>
                </a:solidFill>
                <a:effectLst/>
                <a:uLnTx/>
                <a:uFillTx/>
                <a:latin typeface="Arial"/>
                <a:ea typeface="+mj-ea"/>
                <a:cs typeface="+mj-cs"/>
              </a:rPr>
              <a:t> der </a:t>
            </a:r>
            <a:r>
              <a:rPr kumimoji="0" lang="en-US" sz="2300" b="0" i="0" u="none" strike="noStrike" kern="1200" cap="none" spc="0" normalizeH="0" baseline="0" noProof="0" dirty="0" err="1">
                <a:ln>
                  <a:noFill/>
                </a:ln>
                <a:solidFill>
                  <a:srgbClr val="E0303C"/>
                </a:solidFill>
                <a:effectLst/>
                <a:uLnTx/>
                <a:uFillTx/>
                <a:latin typeface="Arial"/>
                <a:ea typeface="+mj-ea"/>
                <a:cs typeface="+mj-cs"/>
              </a:rPr>
              <a:t>Präsentation</a:t>
            </a:r>
            <a:endParaRPr lang="en-US" dirty="0"/>
          </a:p>
        </p:txBody>
      </p:sp>
      <p:sp>
        <p:nvSpPr>
          <p:cNvPr id="3" name="Subtitle 2"/>
          <p:cNvSpPr>
            <a:spLocks noGrp="1"/>
          </p:cNvSpPr>
          <p:nvPr>
            <p:ph type="subTitle" idx="1" hasCustomPrompt="1"/>
          </p:nvPr>
        </p:nvSpPr>
        <p:spPr>
          <a:xfrm>
            <a:off x="762265" y="2889853"/>
            <a:ext cx="7622646" cy="684000"/>
          </a:xfrm>
        </p:spPr>
        <p:txBody>
          <a:bodyPr/>
          <a:lstStyle>
            <a:lvl1pPr marL="0" indent="0" algn="l">
              <a:buNone/>
              <a:defRPr sz="12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err="1"/>
              <a:t>Untertitel</a:t>
            </a:r>
            <a:endParaRPr lang="en-US" dirty="0"/>
          </a:p>
        </p:txBody>
      </p:sp>
      <p:sp>
        <p:nvSpPr>
          <p:cNvPr id="4" name="Date Placeholder 3"/>
          <p:cNvSpPr>
            <a:spLocks noGrp="1"/>
          </p:cNvSpPr>
          <p:nvPr>
            <p:ph type="dt" sz="half" idx="10"/>
          </p:nvPr>
        </p:nvSpPr>
        <p:spPr>
          <a:xfrm>
            <a:off x="6860381" y="4620572"/>
            <a:ext cx="1524529" cy="136216"/>
          </a:xfrm>
          <a:prstGeom prst="rect">
            <a:avLst/>
          </a:prstGeom>
        </p:spPr>
        <p:txBody>
          <a:bodyPr/>
          <a:lstStyle>
            <a:lvl1pPr algn="r">
              <a:defRPr sz="800">
                <a:solidFill>
                  <a:schemeClr val="tx1"/>
                </a:solidFill>
                <a:latin typeface="Arial" panose="020B0604020202020204" pitchFamily="34" charset="0"/>
                <a:cs typeface="Arial" panose="020B0604020202020204" pitchFamily="34" charset="0"/>
              </a:defRPr>
            </a:lvl1pPr>
          </a:lstStyle>
          <a:p>
            <a:fld id="{ABD027C8-37BA-428A-84D5-B241881455C1}" type="datetime4">
              <a:rPr lang="de-CH" smtClean="0"/>
              <a:pPr/>
              <a:t>3. September 2024</a:t>
            </a:fld>
            <a:endParaRPr lang="en-US" dirty="0"/>
          </a:p>
        </p:txBody>
      </p:sp>
      <p:sp>
        <p:nvSpPr>
          <p:cNvPr id="5" name="Footer Placeholder 4"/>
          <p:cNvSpPr>
            <a:spLocks noGrp="1"/>
          </p:cNvSpPr>
          <p:nvPr>
            <p:ph type="ftr" sz="quarter" idx="11"/>
          </p:nvPr>
        </p:nvSpPr>
        <p:spPr>
          <a:xfrm>
            <a:off x="3030002" y="4768735"/>
            <a:ext cx="3087172" cy="273928"/>
          </a:xfrm>
          <a:prstGeom prst="rect">
            <a:avLst/>
          </a:prstGeom>
        </p:spPr>
        <p:txBody>
          <a:bodyPr/>
          <a:lstStyle>
            <a:lvl1pPr>
              <a:defRPr>
                <a:noFill/>
              </a:defRPr>
            </a:lvl1pPr>
          </a:lstStyle>
          <a:p>
            <a:r>
              <a:rPr lang="en-US" dirty="0"/>
              <a:t>Rubrik</a:t>
            </a:r>
          </a:p>
        </p:txBody>
      </p:sp>
      <p:sp>
        <p:nvSpPr>
          <p:cNvPr id="6" name="Slide Number Placeholder 5"/>
          <p:cNvSpPr>
            <a:spLocks noGrp="1"/>
          </p:cNvSpPr>
          <p:nvPr>
            <p:ph type="sldNum" sz="quarter" idx="12"/>
          </p:nvPr>
        </p:nvSpPr>
        <p:spPr>
          <a:xfrm>
            <a:off x="6460193" y="4768735"/>
            <a:ext cx="2058114" cy="273928"/>
          </a:xfrm>
          <a:prstGeom prst="rect">
            <a:avLst/>
          </a:prstGeom>
        </p:spPr>
        <p:txBody>
          <a:bodyPr/>
          <a:lstStyle>
            <a:lvl1pPr>
              <a:defRPr>
                <a:noFill/>
              </a:defRPr>
            </a:lvl1pPr>
          </a:lstStyle>
          <a:p>
            <a:fld id="{8ABA4F3C-08B6-415D-9325-B174C54E6EC2}" type="slidenum">
              <a:rPr lang="en-US" smtClean="0"/>
              <a:pPr/>
              <a:t>‹Nr.›</a:t>
            </a:fld>
            <a:endParaRPr lang="en-US" dirty="0"/>
          </a:p>
        </p:txBody>
      </p:sp>
      <p:sp>
        <p:nvSpPr>
          <p:cNvPr id="19" name="Text Placeholder 18">
            <a:extLst>
              <a:ext uri="{FF2B5EF4-FFF2-40B4-BE49-F238E27FC236}">
                <a16:creationId xmlns:a16="http://schemas.microsoft.com/office/drawing/2014/main" id="{0A3F2045-8123-4774-A160-A57F55B414AD}"/>
              </a:ext>
            </a:extLst>
          </p:cNvPr>
          <p:cNvSpPr>
            <a:spLocks noGrp="1"/>
          </p:cNvSpPr>
          <p:nvPr>
            <p:ph type="body" sz="quarter" idx="13" hasCustomPrompt="1"/>
          </p:nvPr>
        </p:nvSpPr>
        <p:spPr>
          <a:xfrm>
            <a:off x="6618997" y="428990"/>
            <a:ext cx="1765913" cy="220040"/>
          </a:xfrm>
        </p:spPr>
        <p:txBody>
          <a:bodyPr/>
          <a:lstStyle>
            <a:lvl1pPr marL="0" indent="0" algn="r">
              <a:buNone/>
              <a:defRPr sz="1000">
                <a:latin typeface="Arial" panose="020B0604020202020204" pitchFamily="34" charset="0"/>
                <a:cs typeface="Arial" panose="020B0604020202020204" pitchFamily="34" charset="0"/>
              </a:defRPr>
            </a:lvl1pPr>
          </a:lstStyle>
          <a:p>
            <a:pPr lvl="0"/>
            <a:r>
              <a:rPr lang="en-US" dirty="0"/>
              <a:t>Legal | Tax | Compliance</a:t>
            </a:r>
          </a:p>
        </p:txBody>
      </p:sp>
      <p:sp>
        <p:nvSpPr>
          <p:cNvPr id="20" name="Text Placeholder 18">
            <a:extLst>
              <a:ext uri="{FF2B5EF4-FFF2-40B4-BE49-F238E27FC236}">
                <a16:creationId xmlns:a16="http://schemas.microsoft.com/office/drawing/2014/main" id="{98AF5943-C479-4E7D-98D0-BD42A654A9CD}"/>
              </a:ext>
            </a:extLst>
          </p:cNvPr>
          <p:cNvSpPr>
            <a:spLocks noGrp="1"/>
          </p:cNvSpPr>
          <p:nvPr>
            <p:ph type="body" sz="quarter" idx="14" hasCustomPrompt="1"/>
          </p:nvPr>
        </p:nvSpPr>
        <p:spPr>
          <a:xfrm>
            <a:off x="762265" y="4620572"/>
            <a:ext cx="3811323" cy="136216"/>
          </a:xfrm>
        </p:spPr>
        <p:txBody>
          <a:bodyPr anchor="ctr"/>
          <a:lstStyle>
            <a:lvl1pPr marL="0" indent="0" algn="l">
              <a:lnSpc>
                <a:spcPct val="100000"/>
              </a:lnSpc>
              <a:spcBef>
                <a:spcPts val="0"/>
              </a:spcBef>
              <a:spcAft>
                <a:spcPts val="0"/>
              </a:spcAft>
              <a:buNone/>
              <a:defRPr sz="800"/>
            </a:lvl1pPr>
          </a:lstStyle>
          <a:p>
            <a:pPr lvl="0"/>
            <a:r>
              <a:rPr lang="en-US" dirty="0"/>
              <a:t>Name | Position | mail</a:t>
            </a:r>
          </a:p>
        </p:txBody>
      </p:sp>
      <p:pic>
        <p:nvPicPr>
          <p:cNvPr id="44" name="Graphic 43">
            <a:extLst>
              <a:ext uri="{FF2B5EF4-FFF2-40B4-BE49-F238E27FC236}">
                <a16:creationId xmlns:a16="http://schemas.microsoft.com/office/drawing/2014/main" id="{625B5B86-4DE0-482A-8FBB-6F4C0F814E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842" y="365620"/>
            <a:ext cx="1100612" cy="362779"/>
          </a:xfrm>
          <a:prstGeom prst="rect">
            <a:avLst/>
          </a:prstGeom>
        </p:spPr>
      </p:pic>
    </p:spTree>
    <p:extLst>
      <p:ext uri="{BB962C8B-B14F-4D97-AF65-F5344CB8AC3E}">
        <p14:creationId xmlns:p14="http://schemas.microsoft.com/office/powerpoint/2010/main" val="2886619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 und Inhalt">
    <p:bg>
      <p:bgPr>
        <a:solidFill>
          <a:srgbClr val="F5F9F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sz="2300" b="0" i="0" u="none" strike="noStrike" kern="1200" cap="none" spc="0" normalizeH="0" baseline="0" noProof="0" dirty="0" err="1">
                <a:ln>
                  <a:noFill/>
                </a:ln>
                <a:solidFill>
                  <a:srgbClr val="E0303C"/>
                </a:solidFill>
                <a:effectLst/>
                <a:uLnTx/>
                <a:uFillTx/>
                <a:latin typeface="Arial"/>
                <a:ea typeface="+mj-ea"/>
                <a:cs typeface="+mj-cs"/>
              </a:rPr>
              <a:t>Inhalt</a:t>
            </a:r>
            <a:endParaRPr lang="en-US" dirty="0"/>
          </a:p>
        </p:txBody>
      </p:sp>
      <p:sp>
        <p:nvSpPr>
          <p:cNvPr id="3" name="Content Placeholder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err="1"/>
              <a:t>Textmaster</a:t>
            </a:r>
            <a:r>
              <a:rPr lang="en-US" dirty="0"/>
              <a:t> Ebene 1</a:t>
            </a:r>
          </a:p>
          <a:p>
            <a:pPr lvl="1"/>
            <a:r>
              <a:rPr lang="en-US" dirty="0"/>
              <a:t>Ebene 2</a:t>
            </a:r>
          </a:p>
          <a:p>
            <a:pPr lvl="2"/>
            <a:r>
              <a:rPr lang="en-US" dirty="0"/>
              <a:t>Ebene 3</a:t>
            </a:r>
          </a:p>
          <a:p>
            <a:pPr lvl="3"/>
            <a:r>
              <a:rPr lang="en-US" dirty="0" err="1"/>
              <a:t>Textmaster</a:t>
            </a:r>
            <a:r>
              <a:rPr lang="en-US" dirty="0"/>
              <a:t> Ebene 4</a:t>
            </a:r>
          </a:p>
          <a:p>
            <a:pPr lvl="4"/>
            <a:r>
              <a:rPr lang="en-US" dirty="0"/>
              <a:t>Ebene 5</a:t>
            </a:r>
          </a:p>
        </p:txBody>
      </p:sp>
      <p:sp>
        <p:nvSpPr>
          <p:cNvPr id="7" name="Text Placeholder 7">
            <a:extLst>
              <a:ext uri="{FF2B5EF4-FFF2-40B4-BE49-F238E27FC236}">
                <a16:creationId xmlns:a16="http://schemas.microsoft.com/office/drawing/2014/main" id="{4C2A9B51-761B-4DD8-850F-653E9A286F6D}"/>
              </a:ext>
            </a:extLst>
          </p:cNvPr>
          <p:cNvSpPr>
            <a:spLocks noGrp="1"/>
          </p:cNvSpPr>
          <p:nvPr>
            <p:ph type="body" sz="quarter" idx="16" hasCustomPrompt="1"/>
          </p:nvPr>
        </p:nvSpPr>
        <p:spPr>
          <a:xfrm>
            <a:off x="645313" y="877094"/>
            <a:ext cx="7622646" cy="432594"/>
          </a:xfrm>
        </p:spPr>
        <p:txBody>
          <a:bodyPr/>
          <a:lstStyle>
            <a:lvl1pPr marL="0" indent="0">
              <a:lnSpc>
                <a:spcPts val="1600"/>
              </a:lnSpc>
              <a:buNone/>
              <a:defRPr sz="1600">
                <a:solidFill>
                  <a:schemeClr val="tx1"/>
                </a:solidFill>
                <a:latin typeface="Arial" panose="020B0604020202020204" pitchFamily="34" charset="0"/>
                <a:cs typeface="Arial" panose="020B0604020202020204" pitchFamily="34" charset="0"/>
              </a:defRPr>
            </a:lvl1pPr>
          </a:lstStyle>
          <a:p>
            <a:pPr lvl="0"/>
            <a:r>
              <a:rPr lang="en-US" dirty="0" err="1"/>
              <a:t>Subheadline</a:t>
            </a:r>
            <a:endParaRPr lang="en-US" dirty="0"/>
          </a:p>
        </p:txBody>
      </p:sp>
    </p:spTree>
    <p:extLst>
      <p:ext uri="{BB962C8B-B14F-4D97-AF65-F5344CB8AC3E}">
        <p14:creationId xmlns:p14="http://schemas.microsoft.com/office/powerpoint/2010/main" val="4161495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0/50 Inhalt">
    <p:bg>
      <p:bgPr>
        <a:solidFill>
          <a:srgbClr val="F5F9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21D4B-F98B-4414-8DA9-B6363547215B}"/>
              </a:ext>
            </a:extLst>
          </p:cNvPr>
          <p:cNvSpPr>
            <a:spLocks noGrp="1"/>
          </p:cNvSpPr>
          <p:nvPr>
            <p:ph type="title" hasCustomPrompt="1"/>
          </p:nvPr>
        </p:nvSpPr>
        <p:spPr/>
        <p:txBody>
          <a:bodyPr/>
          <a:lstStyle/>
          <a:p>
            <a:r>
              <a:rPr kumimoji="0" lang="en-US" sz="2300" b="0" i="0" u="none" strike="noStrike" kern="1200" cap="none" spc="0" normalizeH="0" baseline="0" noProof="0" dirty="0">
                <a:ln>
                  <a:noFill/>
                </a:ln>
                <a:solidFill>
                  <a:srgbClr val="E0303C"/>
                </a:solidFill>
                <a:effectLst/>
                <a:uLnTx/>
                <a:uFillTx/>
                <a:latin typeface="Arial"/>
                <a:ea typeface="+mj-ea"/>
                <a:cs typeface="+mj-cs"/>
              </a:rPr>
              <a:t>Headline</a:t>
            </a:r>
            <a:endParaRPr lang="en-US" dirty="0"/>
          </a:p>
        </p:txBody>
      </p:sp>
      <p:sp>
        <p:nvSpPr>
          <p:cNvPr id="6" name="Text Placeholder 7">
            <a:extLst>
              <a:ext uri="{FF2B5EF4-FFF2-40B4-BE49-F238E27FC236}">
                <a16:creationId xmlns:a16="http://schemas.microsoft.com/office/drawing/2014/main" id="{77F77073-9E8E-4E4F-B4E3-0C0AC3A03EBA}"/>
              </a:ext>
            </a:extLst>
          </p:cNvPr>
          <p:cNvSpPr>
            <a:spLocks noGrp="1"/>
          </p:cNvSpPr>
          <p:nvPr>
            <p:ph type="body" sz="quarter" idx="16" hasCustomPrompt="1"/>
          </p:nvPr>
        </p:nvSpPr>
        <p:spPr>
          <a:xfrm>
            <a:off x="650624" y="877094"/>
            <a:ext cx="7622646" cy="432594"/>
          </a:xfrm>
        </p:spPr>
        <p:txBody>
          <a:bodyPr/>
          <a:lstStyle>
            <a:lvl1pPr marL="0" indent="0">
              <a:lnSpc>
                <a:spcPts val="1600"/>
              </a:lnSpc>
              <a:buNone/>
              <a:defRPr sz="1600">
                <a:solidFill>
                  <a:schemeClr val="tx1"/>
                </a:solidFill>
                <a:latin typeface="Arial" panose="020B0604020202020204" pitchFamily="34" charset="0"/>
                <a:cs typeface="Arial" panose="020B0604020202020204" pitchFamily="34" charset="0"/>
              </a:defRPr>
            </a:lvl1pPr>
          </a:lstStyle>
          <a:p>
            <a:pPr lvl="0"/>
            <a:r>
              <a:rPr lang="en-US" dirty="0" err="1"/>
              <a:t>Subheadline</a:t>
            </a:r>
            <a:endParaRPr lang="en-US" dirty="0"/>
          </a:p>
        </p:txBody>
      </p:sp>
      <p:sp>
        <p:nvSpPr>
          <p:cNvPr id="7" name="Text Placeholder 6">
            <a:extLst>
              <a:ext uri="{FF2B5EF4-FFF2-40B4-BE49-F238E27FC236}">
                <a16:creationId xmlns:a16="http://schemas.microsoft.com/office/drawing/2014/main" id="{4A272053-546E-4797-A409-9C8D2C35027C}"/>
              </a:ext>
            </a:extLst>
          </p:cNvPr>
          <p:cNvSpPr>
            <a:spLocks noGrp="1"/>
          </p:cNvSpPr>
          <p:nvPr>
            <p:ph type="body" sz="quarter" idx="13" hasCustomPrompt="1"/>
          </p:nvPr>
        </p:nvSpPr>
        <p:spPr>
          <a:xfrm>
            <a:off x="762265" y="1485901"/>
            <a:ext cx="3427015" cy="3235325"/>
          </a:xfrm>
        </p:spPr>
        <p:txBody>
          <a:bodyPr>
            <a:normAutofit/>
          </a:bodyPr>
          <a:lstStyle>
            <a:lvl1pPr>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err="1"/>
              <a:t>Textmaster</a:t>
            </a:r>
            <a:r>
              <a:rPr lang="en-US" dirty="0"/>
              <a:t> Ebene 1</a:t>
            </a:r>
          </a:p>
        </p:txBody>
      </p:sp>
      <p:sp>
        <p:nvSpPr>
          <p:cNvPr id="8" name="Text Placeholder 6">
            <a:extLst>
              <a:ext uri="{FF2B5EF4-FFF2-40B4-BE49-F238E27FC236}">
                <a16:creationId xmlns:a16="http://schemas.microsoft.com/office/drawing/2014/main" id="{BBBF3E8F-ACBF-4AB7-BFB5-7DD62AB7756D}"/>
              </a:ext>
            </a:extLst>
          </p:cNvPr>
          <p:cNvSpPr>
            <a:spLocks noGrp="1"/>
          </p:cNvSpPr>
          <p:nvPr>
            <p:ph type="body" sz="quarter" idx="17" hasCustomPrompt="1"/>
          </p:nvPr>
        </p:nvSpPr>
        <p:spPr>
          <a:xfrm>
            <a:off x="4954720" y="1485901"/>
            <a:ext cx="3430190" cy="3235325"/>
          </a:xfrm>
        </p:spPr>
        <p:txBody>
          <a:bodyPr>
            <a:normAutofit/>
          </a:bodyPr>
          <a:lstStyle>
            <a:lvl1pPr>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err="1"/>
              <a:t>Textmaster</a:t>
            </a:r>
            <a:r>
              <a:rPr lang="en-US" dirty="0"/>
              <a:t> Ebene 1</a:t>
            </a:r>
          </a:p>
        </p:txBody>
      </p:sp>
    </p:spTree>
    <p:extLst>
      <p:ext uri="{BB962C8B-B14F-4D97-AF65-F5344CB8AC3E}">
        <p14:creationId xmlns:p14="http://schemas.microsoft.com/office/powerpoint/2010/main" val="1254518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el und Inhalt">
    <p:bg>
      <p:bgPr>
        <a:solidFill>
          <a:srgbClr val="F5F9F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sz="2300" b="0" i="0" u="none" strike="noStrike" kern="1200" cap="none" spc="0" normalizeH="0" baseline="0" noProof="0" dirty="0">
                <a:ln>
                  <a:noFill/>
                </a:ln>
                <a:solidFill>
                  <a:srgbClr val="E0303C"/>
                </a:solidFill>
                <a:effectLst/>
                <a:uLnTx/>
                <a:uFillTx/>
                <a:latin typeface="Arial"/>
                <a:ea typeface="+mj-ea"/>
                <a:cs typeface="+mj-cs"/>
              </a:rPr>
              <a:t>Headline</a:t>
            </a:r>
            <a:endParaRPr lang="en-US" dirty="0"/>
          </a:p>
        </p:txBody>
      </p:sp>
      <p:sp>
        <p:nvSpPr>
          <p:cNvPr id="3" name="Content Placeholder 2"/>
          <p:cNvSpPr>
            <a:spLocks noGrp="1"/>
          </p:cNvSpPr>
          <p:nvPr>
            <p:ph idx="1" hasCustomPrompt="1"/>
          </p:nvPr>
        </p:nvSpPr>
        <p:spPr/>
        <p:txBody>
          <a:bodyPr>
            <a:normAutofit/>
          </a:bodyPr>
          <a:lstStyle>
            <a:lvl1pPr>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err="1"/>
              <a:t>Textmaster</a:t>
            </a:r>
            <a:r>
              <a:rPr lang="en-US" dirty="0"/>
              <a:t> Ebene 1</a:t>
            </a:r>
          </a:p>
        </p:txBody>
      </p:sp>
      <p:sp>
        <p:nvSpPr>
          <p:cNvPr id="7" name="Text Placeholder 7">
            <a:extLst>
              <a:ext uri="{FF2B5EF4-FFF2-40B4-BE49-F238E27FC236}">
                <a16:creationId xmlns:a16="http://schemas.microsoft.com/office/drawing/2014/main" id="{4C2A9B51-761B-4DD8-850F-653E9A286F6D}"/>
              </a:ext>
            </a:extLst>
          </p:cNvPr>
          <p:cNvSpPr>
            <a:spLocks noGrp="1"/>
          </p:cNvSpPr>
          <p:nvPr>
            <p:ph type="body" sz="quarter" idx="16" hasCustomPrompt="1"/>
          </p:nvPr>
        </p:nvSpPr>
        <p:spPr>
          <a:xfrm>
            <a:off x="629357" y="877094"/>
            <a:ext cx="7622646" cy="432594"/>
          </a:xfrm>
        </p:spPr>
        <p:txBody>
          <a:bodyPr/>
          <a:lstStyle>
            <a:lvl1pPr marL="0" indent="0">
              <a:lnSpc>
                <a:spcPts val="1600"/>
              </a:lnSpc>
              <a:buNone/>
              <a:defRPr sz="1600">
                <a:solidFill>
                  <a:schemeClr val="tx1"/>
                </a:solidFill>
                <a:latin typeface="Arial" panose="020B0604020202020204" pitchFamily="34" charset="0"/>
                <a:cs typeface="Arial" panose="020B0604020202020204" pitchFamily="34" charset="0"/>
              </a:defRPr>
            </a:lvl1pPr>
          </a:lstStyle>
          <a:p>
            <a:pPr lvl="0"/>
            <a:r>
              <a:rPr lang="en-US" dirty="0" err="1"/>
              <a:t>Subheadline</a:t>
            </a:r>
            <a:endParaRPr lang="en-US" dirty="0"/>
          </a:p>
        </p:txBody>
      </p:sp>
    </p:spTree>
    <p:extLst>
      <p:ext uri="{BB962C8B-B14F-4D97-AF65-F5344CB8AC3E}">
        <p14:creationId xmlns:p14="http://schemas.microsoft.com/office/powerpoint/2010/main" val="1274213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el und Untertitel">
    <p:bg>
      <p:bgPr>
        <a:solidFill>
          <a:srgbClr val="F5F9F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sz="2300" b="0" i="0" u="none" strike="noStrike" kern="1200" cap="none" spc="0" normalizeH="0" baseline="0" noProof="0" dirty="0">
                <a:ln>
                  <a:noFill/>
                </a:ln>
                <a:solidFill>
                  <a:srgbClr val="E0303C"/>
                </a:solidFill>
                <a:effectLst/>
                <a:uLnTx/>
                <a:uFillTx/>
                <a:latin typeface="Arial"/>
                <a:ea typeface="+mj-ea"/>
                <a:cs typeface="+mj-cs"/>
              </a:rPr>
              <a:t>Headline</a:t>
            </a:r>
            <a:endParaRPr lang="en-US" dirty="0"/>
          </a:p>
        </p:txBody>
      </p:sp>
      <p:sp>
        <p:nvSpPr>
          <p:cNvPr id="7" name="Text Placeholder 7">
            <a:extLst>
              <a:ext uri="{FF2B5EF4-FFF2-40B4-BE49-F238E27FC236}">
                <a16:creationId xmlns:a16="http://schemas.microsoft.com/office/drawing/2014/main" id="{4C2A9B51-761B-4DD8-850F-653E9A286F6D}"/>
              </a:ext>
            </a:extLst>
          </p:cNvPr>
          <p:cNvSpPr>
            <a:spLocks noGrp="1"/>
          </p:cNvSpPr>
          <p:nvPr>
            <p:ph type="body" sz="quarter" idx="16" hasCustomPrompt="1"/>
          </p:nvPr>
        </p:nvSpPr>
        <p:spPr>
          <a:xfrm>
            <a:off x="650627" y="877094"/>
            <a:ext cx="7622646" cy="432594"/>
          </a:xfrm>
        </p:spPr>
        <p:txBody>
          <a:bodyPr/>
          <a:lstStyle>
            <a:lvl1pPr marL="0" indent="0">
              <a:lnSpc>
                <a:spcPts val="1600"/>
              </a:lnSpc>
              <a:buNone/>
              <a:defRPr sz="1600">
                <a:solidFill>
                  <a:schemeClr val="tx1"/>
                </a:solidFill>
                <a:latin typeface="Arial" panose="020B0604020202020204" pitchFamily="34" charset="0"/>
                <a:cs typeface="Arial" panose="020B0604020202020204" pitchFamily="34" charset="0"/>
              </a:defRPr>
            </a:lvl1pPr>
          </a:lstStyle>
          <a:p>
            <a:pPr lvl="0"/>
            <a:r>
              <a:rPr lang="en-US" dirty="0" err="1"/>
              <a:t>Subheadline</a:t>
            </a:r>
            <a:endParaRPr lang="en-US" dirty="0"/>
          </a:p>
        </p:txBody>
      </p:sp>
      <p:sp>
        <p:nvSpPr>
          <p:cNvPr id="10" name="Text Placeholder 11">
            <a:extLst>
              <a:ext uri="{FF2B5EF4-FFF2-40B4-BE49-F238E27FC236}">
                <a16:creationId xmlns:a16="http://schemas.microsoft.com/office/drawing/2014/main" id="{ADA628E8-2E32-4E94-847E-5902A7C41A32}"/>
              </a:ext>
            </a:extLst>
          </p:cNvPr>
          <p:cNvSpPr>
            <a:spLocks noGrp="1"/>
          </p:cNvSpPr>
          <p:nvPr>
            <p:ph type="body" sz="quarter" idx="17"/>
          </p:nvPr>
        </p:nvSpPr>
        <p:spPr>
          <a:xfrm>
            <a:off x="8127100" y="320237"/>
            <a:ext cx="257813" cy="82988"/>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0" indent="0">
              <a:buNone/>
              <a:defRPr sz="800">
                <a:noFill/>
              </a:defRPr>
            </a:lvl1pPr>
          </a:lstStyle>
          <a:p>
            <a:pPr lvl="0"/>
            <a:endParaRPr lang="en-US" dirty="0"/>
          </a:p>
        </p:txBody>
      </p:sp>
    </p:spTree>
    <p:extLst>
      <p:ext uri="{BB962C8B-B14F-4D97-AF65-F5344CB8AC3E}">
        <p14:creationId xmlns:p14="http://schemas.microsoft.com/office/powerpoint/2010/main" val="4293532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V/Kontak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66769-DE5E-4CA8-B619-E45701D39E30}"/>
              </a:ext>
            </a:extLst>
          </p:cNvPr>
          <p:cNvSpPr>
            <a:spLocks noGrp="1"/>
          </p:cNvSpPr>
          <p:nvPr>
            <p:ph type="title" hasCustomPrompt="1"/>
          </p:nvPr>
        </p:nvSpPr>
        <p:spPr>
          <a:xfrm>
            <a:off x="5334264" y="874714"/>
            <a:ext cx="3050646" cy="350836"/>
          </a:xfrm>
        </p:spPr>
        <p:txBody>
          <a:bodyPr/>
          <a:lstStyle>
            <a:lvl1pPr algn="ctr">
              <a:defRPr/>
            </a:lvl1pPr>
          </a:lstStyle>
          <a:p>
            <a:r>
              <a:rPr lang="en-US" dirty="0" err="1"/>
              <a:t>Vorname</a:t>
            </a:r>
            <a:r>
              <a:rPr lang="en-US" dirty="0"/>
              <a:t> / </a:t>
            </a:r>
            <a:r>
              <a:rPr lang="en-US" dirty="0" err="1"/>
              <a:t>Nachname</a:t>
            </a:r>
            <a:endParaRPr lang="de-CH" dirty="0"/>
          </a:p>
        </p:txBody>
      </p:sp>
      <p:sp>
        <p:nvSpPr>
          <p:cNvPr id="3" name="Date Placeholder 2">
            <a:extLst>
              <a:ext uri="{FF2B5EF4-FFF2-40B4-BE49-F238E27FC236}">
                <a16:creationId xmlns:a16="http://schemas.microsoft.com/office/drawing/2014/main" id="{BDF63AF8-E1CF-47E3-8557-1222085D87C4}"/>
              </a:ext>
            </a:extLst>
          </p:cNvPr>
          <p:cNvSpPr>
            <a:spLocks noGrp="1"/>
          </p:cNvSpPr>
          <p:nvPr>
            <p:ph type="dt" sz="half" idx="10"/>
          </p:nvPr>
        </p:nvSpPr>
        <p:spPr>
          <a:xfrm>
            <a:off x="628868" y="4768735"/>
            <a:ext cx="2058114" cy="273928"/>
          </a:xfrm>
          <a:prstGeom prst="rect">
            <a:avLst/>
          </a:prstGeom>
        </p:spPr>
        <p:txBody>
          <a:bodyPr/>
          <a:lstStyle/>
          <a:p>
            <a:fld id="{32B5221F-3B8D-4CB8-8270-CE8AA633463A}" type="datetime4">
              <a:rPr lang="de-CH" smtClean="0"/>
              <a:t>3. September 2024</a:t>
            </a:fld>
            <a:endParaRPr lang="en-US" dirty="0"/>
          </a:p>
        </p:txBody>
      </p:sp>
      <p:sp>
        <p:nvSpPr>
          <p:cNvPr id="6" name="Picture Placeholder 7">
            <a:extLst>
              <a:ext uri="{FF2B5EF4-FFF2-40B4-BE49-F238E27FC236}">
                <a16:creationId xmlns:a16="http://schemas.microsoft.com/office/drawing/2014/main" id="{CB7D5C05-D1AE-4F27-9BBC-5C5472209EA6}"/>
              </a:ext>
            </a:extLst>
          </p:cNvPr>
          <p:cNvSpPr>
            <a:spLocks noGrp="1"/>
          </p:cNvSpPr>
          <p:nvPr>
            <p:ph type="pic" sz="quarter" idx="15" hasCustomPrompt="1"/>
          </p:nvPr>
        </p:nvSpPr>
        <p:spPr>
          <a:xfrm>
            <a:off x="-1" y="0"/>
            <a:ext cx="4573589" cy="5145088"/>
          </a:xfrm>
          <a:solidFill>
            <a:schemeClr val="bg2"/>
          </a:solidFill>
        </p:spPr>
        <p:txBody>
          <a:bodyPr anchor="ctr"/>
          <a:lstStyle>
            <a:lvl1pPr marL="0" indent="0" algn="ctr">
              <a:buNone/>
              <a:defRPr/>
            </a:lvl1pPr>
          </a:lstStyle>
          <a:p>
            <a:r>
              <a:rPr lang="en-US" dirty="0"/>
              <a:t>Bild</a:t>
            </a:r>
          </a:p>
        </p:txBody>
      </p:sp>
      <p:sp>
        <p:nvSpPr>
          <p:cNvPr id="11" name="Text Placeholder 6">
            <a:extLst>
              <a:ext uri="{FF2B5EF4-FFF2-40B4-BE49-F238E27FC236}">
                <a16:creationId xmlns:a16="http://schemas.microsoft.com/office/drawing/2014/main" id="{6697E393-021F-4144-8D8B-BE6217056B17}"/>
              </a:ext>
            </a:extLst>
          </p:cNvPr>
          <p:cNvSpPr>
            <a:spLocks noGrp="1"/>
          </p:cNvSpPr>
          <p:nvPr>
            <p:ph type="body" sz="quarter" idx="13" hasCustomPrompt="1"/>
          </p:nvPr>
        </p:nvSpPr>
        <p:spPr>
          <a:xfrm>
            <a:off x="5334265" y="1257301"/>
            <a:ext cx="3050646" cy="228600"/>
          </a:xfrm>
        </p:spPr>
        <p:txBody>
          <a:bodyPr/>
          <a:lstStyle>
            <a:lvl1pPr marL="0" indent="0" algn="ctr">
              <a:lnSpc>
                <a:spcPct val="100000"/>
              </a:lnSpc>
              <a:buNone/>
              <a:defRPr sz="1100">
                <a:solidFill>
                  <a:schemeClr val="tx1"/>
                </a:solidFill>
              </a:defRPr>
            </a:lvl1pPr>
            <a:lvl2pPr>
              <a:defRPr/>
            </a:lvl2pPr>
            <a:lvl3pPr>
              <a:defRPr/>
            </a:lvl3pPr>
            <a:lvl4pPr>
              <a:defRPr/>
            </a:lvl4pPr>
            <a:lvl5pPr>
              <a:defRPr/>
            </a:lvl5pPr>
          </a:lstStyle>
          <a:p>
            <a:pPr lvl="0"/>
            <a:r>
              <a:rPr lang="en-US" dirty="0"/>
              <a:t>Position</a:t>
            </a:r>
          </a:p>
        </p:txBody>
      </p:sp>
      <p:sp>
        <p:nvSpPr>
          <p:cNvPr id="12" name="Text Placeholder 6">
            <a:extLst>
              <a:ext uri="{FF2B5EF4-FFF2-40B4-BE49-F238E27FC236}">
                <a16:creationId xmlns:a16="http://schemas.microsoft.com/office/drawing/2014/main" id="{095C82C3-E506-4CE6-B69B-104FE0B7CD89}"/>
              </a:ext>
            </a:extLst>
          </p:cNvPr>
          <p:cNvSpPr>
            <a:spLocks noGrp="1"/>
          </p:cNvSpPr>
          <p:nvPr>
            <p:ph type="body" sz="quarter" idx="16" hasCustomPrompt="1"/>
          </p:nvPr>
        </p:nvSpPr>
        <p:spPr>
          <a:xfrm>
            <a:off x="5334263" y="1485901"/>
            <a:ext cx="3050646" cy="482600"/>
          </a:xfrm>
        </p:spPr>
        <p:txBody>
          <a:bodyPr/>
          <a:lstStyle>
            <a:lvl1pPr marL="0" indent="0" algn="ctr">
              <a:lnSpc>
                <a:spcPct val="100000"/>
              </a:lnSpc>
              <a:spcBef>
                <a:spcPts val="0"/>
              </a:spcBef>
              <a:buNone/>
              <a:defRPr sz="900" u="sng" baseline="0">
                <a:solidFill>
                  <a:schemeClr val="tx1"/>
                </a:solidFill>
                <a:uFill>
                  <a:solidFill>
                    <a:schemeClr val="accent1"/>
                  </a:solidFill>
                </a:uFill>
              </a:defRPr>
            </a:lvl1pPr>
            <a:lvl2pPr>
              <a:defRPr/>
            </a:lvl2pPr>
            <a:lvl3pPr>
              <a:defRPr/>
            </a:lvl3pPr>
            <a:lvl4pPr>
              <a:defRPr/>
            </a:lvl4pPr>
            <a:lvl5pPr>
              <a:defRPr/>
            </a:lvl5pPr>
          </a:lstStyle>
          <a:p>
            <a:pPr lvl="0"/>
            <a:r>
              <a:rPr lang="en-US" dirty="0" err="1"/>
              <a:t>Telefonnummer</a:t>
            </a:r>
            <a:r>
              <a:rPr lang="en-US" dirty="0"/>
              <a:t> und E-Mail</a:t>
            </a:r>
          </a:p>
        </p:txBody>
      </p:sp>
      <p:cxnSp>
        <p:nvCxnSpPr>
          <p:cNvPr id="13" name="Straight Connector 12">
            <a:extLst>
              <a:ext uri="{FF2B5EF4-FFF2-40B4-BE49-F238E27FC236}">
                <a16:creationId xmlns:a16="http://schemas.microsoft.com/office/drawing/2014/main" id="{F5941A2A-2F75-4415-A572-D12B4C4FA13D}"/>
              </a:ext>
            </a:extLst>
          </p:cNvPr>
          <p:cNvCxnSpPr/>
          <p:nvPr userDrawn="1"/>
        </p:nvCxnSpPr>
        <p:spPr>
          <a:xfrm>
            <a:off x="5334263" y="2155902"/>
            <a:ext cx="305064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4F8B9CC-97E3-45EA-9EAA-9F180FF62163}"/>
              </a:ext>
            </a:extLst>
          </p:cNvPr>
          <p:cNvCxnSpPr/>
          <p:nvPr userDrawn="1"/>
        </p:nvCxnSpPr>
        <p:spPr>
          <a:xfrm>
            <a:off x="5334261" y="3074019"/>
            <a:ext cx="305064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6">
            <a:extLst>
              <a:ext uri="{FF2B5EF4-FFF2-40B4-BE49-F238E27FC236}">
                <a16:creationId xmlns:a16="http://schemas.microsoft.com/office/drawing/2014/main" id="{47C3C9BD-BEE7-40B4-A9D7-BB743A74942C}"/>
              </a:ext>
            </a:extLst>
          </p:cNvPr>
          <p:cNvSpPr>
            <a:spLocks noGrp="1"/>
          </p:cNvSpPr>
          <p:nvPr>
            <p:ph type="body" sz="quarter" idx="17" hasCustomPrompt="1"/>
          </p:nvPr>
        </p:nvSpPr>
        <p:spPr>
          <a:xfrm>
            <a:off x="5334264" y="2322575"/>
            <a:ext cx="3050647" cy="584775"/>
          </a:xfrm>
        </p:spPr>
        <p:txBody>
          <a:bodyPr anchor="ctr"/>
          <a:lstStyle>
            <a:lvl1pPr marL="0" indent="0" algn="ctr">
              <a:lnSpc>
                <a:spcPct val="100000"/>
              </a:lnSpc>
              <a:spcBef>
                <a:spcPts val="0"/>
              </a:spcBef>
              <a:buNone/>
              <a:defRPr sz="1000" u="none" baseline="0">
                <a:solidFill>
                  <a:schemeClr val="tx1"/>
                </a:solidFill>
                <a:uFill>
                  <a:solidFill>
                    <a:schemeClr val="accent1"/>
                  </a:solidFill>
                </a:uFill>
              </a:defRPr>
            </a:lvl1pPr>
            <a:lvl2pPr>
              <a:defRPr/>
            </a:lvl2pPr>
            <a:lvl3pPr>
              <a:defRPr/>
            </a:lvl3pPr>
            <a:lvl4pPr>
              <a:defRPr/>
            </a:lvl4pPr>
            <a:lvl5pPr>
              <a:defRPr/>
            </a:lvl5pPr>
          </a:lstStyle>
          <a:p>
            <a:pPr lvl="0"/>
            <a:r>
              <a:rPr lang="en-US" dirty="0" err="1"/>
              <a:t>Textmaster</a:t>
            </a:r>
            <a:endParaRPr lang="en-US" dirty="0"/>
          </a:p>
        </p:txBody>
      </p:sp>
      <p:sp>
        <p:nvSpPr>
          <p:cNvPr id="19" name="Text Placeholder 6">
            <a:extLst>
              <a:ext uri="{FF2B5EF4-FFF2-40B4-BE49-F238E27FC236}">
                <a16:creationId xmlns:a16="http://schemas.microsoft.com/office/drawing/2014/main" id="{990ACE3A-FD1D-410A-B1D6-FCC8FB4D6C45}"/>
              </a:ext>
            </a:extLst>
          </p:cNvPr>
          <p:cNvSpPr>
            <a:spLocks noGrp="1"/>
          </p:cNvSpPr>
          <p:nvPr>
            <p:ph type="body" sz="quarter" idx="19" hasCustomPrompt="1"/>
          </p:nvPr>
        </p:nvSpPr>
        <p:spPr>
          <a:xfrm>
            <a:off x="5334260" y="3395663"/>
            <a:ext cx="3050647" cy="1325560"/>
          </a:xfrm>
        </p:spPr>
        <p:txBody>
          <a:bodyPr/>
          <a:lstStyle>
            <a:lvl1pPr marL="0" indent="0">
              <a:spcBef>
                <a:spcPts val="0"/>
              </a:spcBef>
              <a:spcAft>
                <a:spcPts val="0"/>
              </a:spcAft>
              <a:buNone/>
              <a:defRPr sz="900"/>
            </a:lvl1pPr>
            <a:lvl2pPr marL="0" indent="0">
              <a:spcBef>
                <a:spcPts val="0"/>
              </a:spcBef>
              <a:spcAft>
                <a:spcPts val="600"/>
              </a:spcAft>
              <a:buNone/>
              <a:defRPr sz="1200"/>
            </a:lvl2pPr>
            <a:lvl3pPr>
              <a:defRPr/>
            </a:lvl3pPr>
            <a:lvl4pPr>
              <a:defRPr/>
            </a:lvl4pPr>
            <a:lvl5pPr>
              <a:defRPr/>
            </a:lvl5pPr>
          </a:lstStyle>
          <a:p>
            <a:pPr lvl="0"/>
            <a:r>
              <a:rPr lang="en-US" dirty="0" err="1"/>
              <a:t>Textmaster</a:t>
            </a:r>
            <a:r>
              <a:rPr lang="en-US" dirty="0"/>
              <a:t> Ebene 1</a:t>
            </a:r>
          </a:p>
          <a:p>
            <a:pPr lvl="1"/>
            <a:r>
              <a:rPr lang="en-US" dirty="0"/>
              <a:t>Ebene 2</a:t>
            </a:r>
          </a:p>
        </p:txBody>
      </p:sp>
    </p:spTree>
    <p:extLst>
      <p:ext uri="{BB962C8B-B14F-4D97-AF65-F5344CB8AC3E}">
        <p14:creationId xmlns:p14="http://schemas.microsoft.com/office/powerpoint/2010/main" val="745128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Schlussfolie ">
    <p:bg>
      <p:bgPr>
        <a:solidFill>
          <a:schemeClr val="bg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030002" y="4768735"/>
            <a:ext cx="3087172" cy="273928"/>
          </a:xfrm>
          <a:prstGeom prst="rect">
            <a:avLst/>
          </a:prstGeom>
        </p:spPr>
        <p:txBody>
          <a:bodyPr/>
          <a:lstStyle>
            <a:lvl1pPr>
              <a:defRPr>
                <a:noFill/>
              </a:defRPr>
            </a:lvl1pPr>
          </a:lstStyle>
          <a:p>
            <a:r>
              <a:rPr lang="en-US" dirty="0"/>
              <a:t>Rubrik</a:t>
            </a:r>
          </a:p>
        </p:txBody>
      </p:sp>
      <p:sp>
        <p:nvSpPr>
          <p:cNvPr id="6" name="Slide Number Placeholder 5"/>
          <p:cNvSpPr>
            <a:spLocks noGrp="1"/>
          </p:cNvSpPr>
          <p:nvPr>
            <p:ph type="sldNum" sz="quarter" idx="12"/>
          </p:nvPr>
        </p:nvSpPr>
        <p:spPr>
          <a:xfrm>
            <a:off x="6460193" y="4768735"/>
            <a:ext cx="2058114" cy="273928"/>
          </a:xfrm>
          <a:prstGeom prst="rect">
            <a:avLst/>
          </a:prstGeom>
        </p:spPr>
        <p:txBody>
          <a:bodyPr/>
          <a:lstStyle>
            <a:lvl1pPr>
              <a:defRPr>
                <a:noFill/>
              </a:defRPr>
            </a:lvl1pPr>
          </a:lstStyle>
          <a:p>
            <a:fld id="{8ABA4F3C-08B6-415D-9325-B174C54E6EC2}" type="slidenum">
              <a:rPr lang="en-US" smtClean="0"/>
              <a:pPr/>
              <a:t>‹Nr.›</a:t>
            </a:fld>
            <a:endParaRPr lang="en-US" dirty="0"/>
          </a:p>
        </p:txBody>
      </p:sp>
      <p:pic>
        <p:nvPicPr>
          <p:cNvPr id="44" name="Graphic 43">
            <a:extLst>
              <a:ext uri="{FF2B5EF4-FFF2-40B4-BE49-F238E27FC236}">
                <a16:creationId xmlns:a16="http://schemas.microsoft.com/office/drawing/2014/main" id="{625B5B86-4DE0-482A-8FBB-6F4C0F814E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842" y="365620"/>
            <a:ext cx="1100612" cy="362779"/>
          </a:xfrm>
          <a:prstGeom prst="rect">
            <a:avLst/>
          </a:prstGeom>
        </p:spPr>
      </p:pic>
      <p:sp>
        <p:nvSpPr>
          <p:cNvPr id="10" name="Date Placeholder 3">
            <a:extLst>
              <a:ext uri="{FF2B5EF4-FFF2-40B4-BE49-F238E27FC236}">
                <a16:creationId xmlns:a16="http://schemas.microsoft.com/office/drawing/2014/main" id="{AABCF7A1-CA08-4AD7-8511-B7406A9EF147}"/>
              </a:ext>
            </a:extLst>
          </p:cNvPr>
          <p:cNvSpPr>
            <a:spLocks noGrp="1"/>
          </p:cNvSpPr>
          <p:nvPr>
            <p:ph type="dt" sz="half" idx="2"/>
          </p:nvPr>
        </p:nvSpPr>
        <p:spPr>
          <a:xfrm>
            <a:off x="762266" y="4768735"/>
            <a:ext cx="1524529" cy="273928"/>
          </a:xfrm>
          <a:prstGeom prst="rect">
            <a:avLst/>
          </a:prstGeom>
        </p:spPr>
        <p:txBody>
          <a:bodyPr vert="horz" lIns="0" tIns="0" rIns="0" bIns="0" rtlCol="0" anchor="ctr">
            <a:noAutofit/>
          </a:bodyPr>
          <a:lstStyle>
            <a:lvl1pPr algn="l">
              <a:defRPr sz="800">
                <a:noFill/>
              </a:defRPr>
            </a:lvl1pPr>
          </a:lstStyle>
          <a:p>
            <a:fld id="{24EEFEFE-C0E0-4F1A-A897-AFB30EC8929D}" type="datetime4">
              <a:rPr lang="de-CH" smtClean="0"/>
              <a:t>3. September 2024</a:t>
            </a:fld>
            <a:endParaRPr lang="en-US" dirty="0"/>
          </a:p>
        </p:txBody>
      </p:sp>
      <p:sp>
        <p:nvSpPr>
          <p:cNvPr id="11" name="Picture Placeholder 7">
            <a:extLst>
              <a:ext uri="{FF2B5EF4-FFF2-40B4-BE49-F238E27FC236}">
                <a16:creationId xmlns:a16="http://schemas.microsoft.com/office/drawing/2014/main" id="{3220B111-2B53-4C43-B353-2D7FBCB2DFE1}"/>
              </a:ext>
            </a:extLst>
          </p:cNvPr>
          <p:cNvSpPr>
            <a:spLocks noGrp="1"/>
          </p:cNvSpPr>
          <p:nvPr>
            <p:ph type="pic" sz="quarter" idx="15" hasCustomPrompt="1"/>
          </p:nvPr>
        </p:nvSpPr>
        <p:spPr>
          <a:xfrm>
            <a:off x="3049059" y="0"/>
            <a:ext cx="6098116" cy="5145088"/>
          </a:xfrm>
          <a:solidFill>
            <a:schemeClr val="bg1">
              <a:lumMod val="95000"/>
            </a:schemeClr>
          </a:solidFill>
        </p:spPr>
        <p:txBody>
          <a:bodyPr anchor="ctr"/>
          <a:lstStyle>
            <a:lvl1pPr marL="0" indent="0" algn="ctr">
              <a:buNone/>
              <a:defRPr/>
            </a:lvl1pPr>
          </a:lstStyle>
          <a:p>
            <a:r>
              <a:rPr lang="en-US" dirty="0"/>
              <a:t>Bild</a:t>
            </a:r>
          </a:p>
        </p:txBody>
      </p:sp>
      <p:sp>
        <p:nvSpPr>
          <p:cNvPr id="12" name="Text Placeholder 6">
            <a:extLst>
              <a:ext uri="{FF2B5EF4-FFF2-40B4-BE49-F238E27FC236}">
                <a16:creationId xmlns:a16="http://schemas.microsoft.com/office/drawing/2014/main" id="{D3FF1853-669E-4080-B7B4-6249CF4D481C}"/>
              </a:ext>
            </a:extLst>
          </p:cNvPr>
          <p:cNvSpPr>
            <a:spLocks noGrp="1"/>
          </p:cNvSpPr>
          <p:nvPr>
            <p:ph type="body" sz="quarter" idx="13" hasCustomPrompt="1"/>
          </p:nvPr>
        </p:nvSpPr>
        <p:spPr>
          <a:xfrm>
            <a:off x="762265" y="1907381"/>
            <a:ext cx="1524529" cy="2813844"/>
          </a:xfrm>
        </p:spPr>
        <p:txBody>
          <a:bodyPr/>
          <a:lstStyle>
            <a:lvl1pPr marL="0" indent="0">
              <a:lnSpc>
                <a:spcPct val="100000"/>
              </a:lnSpc>
              <a:spcBef>
                <a:spcPts val="0"/>
              </a:spcBef>
              <a:spcAft>
                <a:spcPts val="0"/>
              </a:spcAft>
              <a:buNone/>
              <a:defRPr sz="900">
                <a:latin typeface="Arial" panose="020B0604020202020204" pitchFamily="34" charset="0"/>
                <a:cs typeface="Arial" panose="020B0604020202020204" pitchFamily="34" charset="0"/>
              </a:defRPr>
            </a:lvl1pPr>
            <a:lvl2pPr>
              <a:defRPr/>
            </a:lvl2pPr>
            <a:lvl3pPr>
              <a:defRPr/>
            </a:lvl3pPr>
            <a:lvl4pPr>
              <a:defRPr/>
            </a:lvl4pPr>
            <a:lvl5pPr>
              <a:defRPr/>
            </a:lvl5pPr>
          </a:lstStyle>
          <a:p>
            <a:pPr lvl="0"/>
            <a:r>
              <a:rPr lang="en-US" dirty="0" err="1"/>
              <a:t>Textmaster</a:t>
            </a:r>
            <a:endParaRPr lang="en-US" dirty="0"/>
          </a:p>
        </p:txBody>
      </p:sp>
      <p:sp>
        <p:nvSpPr>
          <p:cNvPr id="8" name="Text Placeholder 11">
            <a:extLst>
              <a:ext uri="{FF2B5EF4-FFF2-40B4-BE49-F238E27FC236}">
                <a16:creationId xmlns:a16="http://schemas.microsoft.com/office/drawing/2014/main" id="{D975F0AB-00B3-4B4C-B68F-15DC9160144A}"/>
              </a:ext>
            </a:extLst>
          </p:cNvPr>
          <p:cNvSpPr>
            <a:spLocks noGrp="1"/>
          </p:cNvSpPr>
          <p:nvPr>
            <p:ph type="body" sz="quarter" idx="17"/>
          </p:nvPr>
        </p:nvSpPr>
        <p:spPr>
          <a:xfrm>
            <a:off x="8127100" y="320237"/>
            <a:ext cx="257813" cy="82988"/>
          </a:xfr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marL="0" indent="0">
              <a:buNone/>
              <a:defRPr sz="800">
                <a:noFill/>
              </a:defRPr>
            </a:lvl1pPr>
          </a:lstStyle>
          <a:p>
            <a:pPr lvl="0"/>
            <a:endParaRPr lang="en-US" dirty="0"/>
          </a:p>
        </p:txBody>
      </p:sp>
    </p:spTree>
    <p:extLst>
      <p:ext uri="{BB962C8B-B14F-4D97-AF65-F5344CB8AC3E}">
        <p14:creationId xmlns:p14="http://schemas.microsoft.com/office/powerpoint/2010/main" val="2748200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elfolie 1">
    <p:bg>
      <p:bgPr>
        <a:solidFill>
          <a:schemeClr val="bg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F00CBAB-079B-49E7-A4E1-2025D08314E3}"/>
              </a:ext>
            </a:extLst>
          </p:cNvPr>
          <p:cNvSpPr>
            <a:spLocks noGrp="1"/>
          </p:cNvSpPr>
          <p:nvPr>
            <p:ph type="pic" sz="quarter" idx="15" hasCustomPrompt="1"/>
          </p:nvPr>
        </p:nvSpPr>
        <p:spPr>
          <a:xfrm>
            <a:off x="0" y="0"/>
            <a:ext cx="9147175" cy="5145088"/>
          </a:xfrm>
          <a:solidFill>
            <a:schemeClr val="bg2"/>
          </a:solidFill>
        </p:spPr>
        <p:txBody>
          <a:bodyPr anchor="ctr"/>
          <a:lstStyle>
            <a:lvl1pPr marL="0" indent="0" algn="ctr">
              <a:buNone/>
              <a:defRPr/>
            </a:lvl1pPr>
          </a:lstStyle>
          <a:p>
            <a:r>
              <a:rPr lang="en-US" dirty="0"/>
              <a:t>Bild</a:t>
            </a:r>
          </a:p>
        </p:txBody>
      </p:sp>
      <p:sp>
        <p:nvSpPr>
          <p:cNvPr id="2" name="Title 1"/>
          <p:cNvSpPr>
            <a:spLocks noGrp="1"/>
          </p:cNvSpPr>
          <p:nvPr>
            <p:ph type="ctrTitle" hasCustomPrompt="1"/>
          </p:nvPr>
        </p:nvSpPr>
        <p:spPr>
          <a:xfrm>
            <a:off x="762265" y="1485900"/>
            <a:ext cx="7622646" cy="1483321"/>
          </a:xfrm>
        </p:spPr>
        <p:txBody>
          <a:bodyPr anchor="t"/>
          <a:lstStyle>
            <a:lvl1pPr algn="ctr">
              <a:lnSpc>
                <a:spcPts val="5400"/>
              </a:lnSpc>
              <a:defRPr sz="4800">
                <a:solidFill>
                  <a:schemeClr val="bg1"/>
                </a:solidFill>
                <a:effectLst>
                  <a:outerShdw blurRad="88900" dist="38100" dir="2700000" algn="tl">
                    <a:srgbClr val="000000">
                      <a:alpha val="72000"/>
                    </a:srgbClr>
                  </a:outerShdw>
                </a:effectLst>
              </a:defRPr>
            </a:lvl1pPr>
          </a:lstStyle>
          <a:p>
            <a:r>
              <a:rPr lang="en-US" dirty="0" err="1"/>
              <a:t>Titel</a:t>
            </a:r>
            <a:r>
              <a:rPr lang="en-US" dirty="0"/>
              <a:t> der </a:t>
            </a:r>
            <a:r>
              <a:rPr lang="en-US" dirty="0" err="1"/>
              <a:t>Präsentation</a:t>
            </a:r>
            <a:endParaRPr lang="en-US" dirty="0"/>
          </a:p>
        </p:txBody>
      </p:sp>
      <p:sp>
        <p:nvSpPr>
          <p:cNvPr id="3" name="Subtitle 2"/>
          <p:cNvSpPr>
            <a:spLocks noGrp="1"/>
          </p:cNvSpPr>
          <p:nvPr>
            <p:ph type="subTitle" idx="1" hasCustomPrompt="1"/>
          </p:nvPr>
        </p:nvSpPr>
        <p:spPr>
          <a:xfrm>
            <a:off x="762265" y="3197157"/>
            <a:ext cx="7622646" cy="376696"/>
          </a:xfrm>
        </p:spPr>
        <p:txBody>
          <a:bodyPr/>
          <a:lstStyle>
            <a:lvl1pPr marL="0" indent="0" algn="ctr">
              <a:buNone/>
              <a:defRPr sz="1200">
                <a:solidFill>
                  <a:schemeClr val="bg1"/>
                </a:solidFill>
                <a:effectLst>
                  <a:outerShdw blurRad="101600" algn="ctr" rotWithShape="0">
                    <a:prstClr val="black">
                      <a:alpha val="39000"/>
                    </a:prstClr>
                  </a:outerShdw>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err="1"/>
              <a:t>Untertitel</a:t>
            </a:r>
            <a:endParaRPr lang="en-US" dirty="0"/>
          </a:p>
        </p:txBody>
      </p:sp>
      <p:sp>
        <p:nvSpPr>
          <p:cNvPr id="5" name="Footer Placeholder 4"/>
          <p:cNvSpPr>
            <a:spLocks noGrp="1"/>
          </p:cNvSpPr>
          <p:nvPr>
            <p:ph type="ftr" sz="quarter" idx="11"/>
          </p:nvPr>
        </p:nvSpPr>
        <p:spPr>
          <a:xfrm>
            <a:off x="3030002" y="4768735"/>
            <a:ext cx="3087172" cy="273928"/>
          </a:xfrm>
          <a:prstGeom prst="rect">
            <a:avLst/>
          </a:prstGeom>
        </p:spPr>
        <p:txBody>
          <a:bodyPr/>
          <a:lstStyle>
            <a:lvl1pPr>
              <a:defRPr>
                <a:noFill/>
              </a:defRPr>
            </a:lvl1pPr>
          </a:lstStyle>
          <a:p>
            <a:r>
              <a:rPr lang="en-US" dirty="0"/>
              <a:t>Rubrik</a:t>
            </a:r>
          </a:p>
        </p:txBody>
      </p:sp>
      <p:sp>
        <p:nvSpPr>
          <p:cNvPr id="6" name="Slide Number Placeholder 5"/>
          <p:cNvSpPr>
            <a:spLocks noGrp="1"/>
          </p:cNvSpPr>
          <p:nvPr>
            <p:ph type="sldNum" sz="quarter" idx="12"/>
          </p:nvPr>
        </p:nvSpPr>
        <p:spPr>
          <a:xfrm>
            <a:off x="6460193" y="4768735"/>
            <a:ext cx="2058114" cy="273928"/>
          </a:xfrm>
          <a:prstGeom prst="rect">
            <a:avLst/>
          </a:prstGeom>
        </p:spPr>
        <p:txBody>
          <a:bodyPr/>
          <a:lstStyle>
            <a:lvl1pPr>
              <a:defRPr>
                <a:noFill/>
              </a:defRPr>
            </a:lvl1pPr>
          </a:lstStyle>
          <a:p>
            <a:fld id="{8ABA4F3C-08B6-415D-9325-B174C54E6EC2}" type="slidenum">
              <a:rPr lang="en-US" smtClean="0"/>
              <a:pPr/>
              <a:t>‹Nr.›</a:t>
            </a:fld>
            <a:endParaRPr lang="en-US" dirty="0"/>
          </a:p>
        </p:txBody>
      </p:sp>
      <p:sp>
        <p:nvSpPr>
          <p:cNvPr id="19" name="Text Placeholder 18">
            <a:extLst>
              <a:ext uri="{FF2B5EF4-FFF2-40B4-BE49-F238E27FC236}">
                <a16:creationId xmlns:a16="http://schemas.microsoft.com/office/drawing/2014/main" id="{0A3F2045-8123-4774-A160-A57F55B414AD}"/>
              </a:ext>
            </a:extLst>
          </p:cNvPr>
          <p:cNvSpPr>
            <a:spLocks noGrp="1"/>
          </p:cNvSpPr>
          <p:nvPr>
            <p:ph type="body" sz="quarter" idx="13" hasCustomPrompt="1"/>
          </p:nvPr>
        </p:nvSpPr>
        <p:spPr>
          <a:xfrm>
            <a:off x="6618997" y="428990"/>
            <a:ext cx="1765913" cy="220040"/>
          </a:xfrm>
        </p:spPr>
        <p:txBody>
          <a:bodyPr/>
          <a:lstStyle>
            <a:lvl1pPr marL="0" indent="0" algn="r">
              <a:buNone/>
              <a:defRPr sz="1000"/>
            </a:lvl1pPr>
          </a:lstStyle>
          <a:p>
            <a:pPr lvl="0"/>
            <a:r>
              <a:rPr lang="en-US" dirty="0"/>
              <a:t>Legal | Tax | Compliance</a:t>
            </a:r>
          </a:p>
        </p:txBody>
      </p:sp>
      <p:sp>
        <p:nvSpPr>
          <p:cNvPr id="20" name="Text Placeholder 18">
            <a:extLst>
              <a:ext uri="{FF2B5EF4-FFF2-40B4-BE49-F238E27FC236}">
                <a16:creationId xmlns:a16="http://schemas.microsoft.com/office/drawing/2014/main" id="{98AF5943-C479-4E7D-98D0-BD42A654A9CD}"/>
              </a:ext>
            </a:extLst>
          </p:cNvPr>
          <p:cNvSpPr>
            <a:spLocks noGrp="1"/>
          </p:cNvSpPr>
          <p:nvPr>
            <p:ph type="body" sz="quarter" idx="14" hasCustomPrompt="1"/>
          </p:nvPr>
        </p:nvSpPr>
        <p:spPr>
          <a:xfrm>
            <a:off x="762265" y="4620572"/>
            <a:ext cx="3811323" cy="136216"/>
          </a:xfrm>
        </p:spPr>
        <p:txBody>
          <a:bodyPr anchor="ctr"/>
          <a:lstStyle>
            <a:lvl1pPr marL="0" indent="0" algn="l">
              <a:lnSpc>
                <a:spcPct val="100000"/>
              </a:lnSpc>
              <a:spcBef>
                <a:spcPts val="0"/>
              </a:spcBef>
              <a:spcAft>
                <a:spcPts val="0"/>
              </a:spcAft>
              <a:buNone/>
              <a:defRPr sz="800"/>
            </a:lvl1pPr>
          </a:lstStyle>
          <a:p>
            <a:pPr lvl="0"/>
            <a:r>
              <a:rPr lang="en-US" dirty="0"/>
              <a:t>Name | Position | mail</a:t>
            </a:r>
          </a:p>
        </p:txBody>
      </p:sp>
      <p:sp>
        <p:nvSpPr>
          <p:cNvPr id="18" name="Text Placeholder 18">
            <a:extLst>
              <a:ext uri="{FF2B5EF4-FFF2-40B4-BE49-F238E27FC236}">
                <a16:creationId xmlns:a16="http://schemas.microsoft.com/office/drawing/2014/main" id="{37AF10BA-EE5C-4014-80C1-F5A694B5AF15}"/>
              </a:ext>
            </a:extLst>
          </p:cNvPr>
          <p:cNvSpPr>
            <a:spLocks noGrp="1"/>
          </p:cNvSpPr>
          <p:nvPr>
            <p:ph type="body" sz="quarter" idx="16"/>
          </p:nvPr>
        </p:nvSpPr>
        <p:spPr>
          <a:xfrm>
            <a:off x="762843" y="365620"/>
            <a:ext cx="1100612" cy="362779"/>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0" indent="0" algn="r">
              <a:buNone/>
              <a:defRPr sz="1000">
                <a:noFill/>
              </a:defRPr>
            </a:lvl1pPr>
          </a:lstStyle>
          <a:p>
            <a:pPr lvl="0"/>
            <a:endParaRPr lang="en-US" dirty="0"/>
          </a:p>
        </p:txBody>
      </p:sp>
    </p:spTree>
    <p:extLst>
      <p:ext uri="{BB962C8B-B14F-4D97-AF65-F5344CB8AC3E}">
        <p14:creationId xmlns:p14="http://schemas.microsoft.com/office/powerpoint/2010/main" val="3203588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Mastertitelformat bearbeiten</a:t>
            </a:r>
            <a:endParaRPr lang="en-US" dirty="0"/>
          </a:p>
        </p:txBody>
      </p:sp>
      <p:sp>
        <p:nvSpPr>
          <p:cNvPr id="3" name="Content Placeholder 2"/>
          <p:cNvSpPr>
            <a:spLocks noGrp="1"/>
          </p:cNvSpPr>
          <p:nvPr>
            <p:ph idx="1"/>
          </p:nvPr>
        </p:nvSpPr>
        <p:spPr/>
        <p:txBody>
          <a:bodyPr>
            <a:normAutofit/>
          </a:bodyPr>
          <a:lstStyle>
            <a:lvl1pPr>
              <a:defRPr sz="1400"/>
            </a:lvl1pPr>
            <a:lvl2pPr>
              <a:defRPr sz="1400"/>
            </a:lvl2pPr>
            <a:lvl3pPr>
              <a:defRPr sz="1400"/>
            </a:lvl3pPr>
            <a:lvl4pPr>
              <a:defRPr sz="1400"/>
            </a:lvl4pPr>
            <a:lvl5pPr>
              <a:defRPr sz="14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a:xfrm>
            <a:off x="628868" y="4768735"/>
            <a:ext cx="2058114" cy="273928"/>
          </a:xfrm>
          <a:prstGeom prst="rect">
            <a:avLst/>
          </a:prstGeom>
        </p:spPr>
        <p:txBody>
          <a:bodyPr/>
          <a:lstStyle/>
          <a:p>
            <a:fld id="{32B5221F-3B8D-4CB8-8270-CE8AA633463A}" type="datetime4">
              <a:rPr lang="de-CH" smtClean="0"/>
              <a:t>3. September 2024</a:t>
            </a:fld>
            <a:endParaRPr lang="en-US" dirty="0"/>
          </a:p>
        </p:txBody>
      </p:sp>
      <p:sp>
        <p:nvSpPr>
          <p:cNvPr id="5" name="Footer Placeholder 4"/>
          <p:cNvSpPr>
            <a:spLocks noGrp="1"/>
          </p:cNvSpPr>
          <p:nvPr>
            <p:ph type="ftr" sz="quarter" idx="11"/>
          </p:nvPr>
        </p:nvSpPr>
        <p:spPr>
          <a:xfrm>
            <a:off x="3030002" y="4768735"/>
            <a:ext cx="3087172" cy="273928"/>
          </a:xfrm>
          <a:prstGeom prst="rect">
            <a:avLst/>
          </a:prstGeom>
        </p:spPr>
        <p:txBody>
          <a:bodyPr/>
          <a:lstStyle/>
          <a:p>
            <a:r>
              <a:rPr lang="en-US"/>
              <a:t>Rubrik</a:t>
            </a:r>
            <a:endParaRPr lang="en-US" dirty="0"/>
          </a:p>
        </p:txBody>
      </p:sp>
      <p:sp>
        <p:nvSpPr>
          <p:cNvPr id="6" name="Slide Number Placeholder 5"/>
          <p:cNvSpPr>
            <a:spLocks noGrp="1"/>
          </p:cNvSpPr>
          <p:nvPr>
            <p:ph type="sldNum" sz="quarter" idx="12"/>
          </p:nvPr>
        </p:nvSpPr>
        <p:spPr>
          <a:xfrm>
            <a:off x="6460193" y="4768735"/>
            <a:ext cx="2058114" cy="273928"/>
          </a:xfrm>
          <a:prstGeom prst="rect">
            <a:avLst/>
          </a:prstGeom>
        </p:spPr>
        <p:txBody>
          <a:bodyPr/>
          <a:lstStyle/>
          <a:p>
            <a:fld id="{8ABA4F3C-08B6-415D-9325-B174C54E6EC2}" type="slidenum">
              <a:rPr lang="en-US" smtClean="0"/>
              <a:pPr/>
              <a:t>‹Nr.›</a:t>
            </a:fld>
            <a:endParaRPr lang="en-US" dirty="0"/>
          </a:p>
        </p:txBody>
      </p:sp>
    </p:spTree>
    <p:extLst>
      <p:ext uri="{BB962C8B-B14F-4D97-AF65-F5344CB8AC3E}">
        <p14:creationId xmlns:p14="http://schemas.microsoft.com/office/powerpoint/2010/main" val="2233046010"/>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elfolie 2">
    <p:bg>
      <p:bgPr>
        <a:solidFill>
          <a:srgbClr val="E4F1FA"/>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A1DFB0-4386-06AD-E44D-2790D3359AED}"/>
              </a:ext>
            </a:extLst>
          </p:cNvPr>
          <p:cNvSpPr>
            <a:spLocks noGrp="1"/>
          </p:cNvSpPr>
          <p:nvPr>
            <p:ph type="pic" sz="quarter" idx="15" hasCustomPrompt="1"/>
          </p:nvPr>
        </p:nvSpPr>
        <p:spPr>
          <a:xfrm>
            <a:off x="5620087" y="0"/>
            <a:ext cx="3527088" cy="5145088"/>
          </a:xfrm>
          <a:solidFill>
            <a:schemeClr val="bg2"/>
          </a:solidFill>
        </p:spPr>
        <p:txBody>
          <a:bodyPr anchor="ctr"/>
          <a:lstStyle>
            <a:lvl1pPr marL="0" indent="0" algn="ctr">
              <a:buNone/>
              <a:defRPr/>
            </a:lvl1pPr>
          </a:lstStyle>
          <a:p>
            <a:r>
              <a:rPr lang="en-US" dirty="0"/>
              <a:t>Bild</a:t>
            </a:r>
          </a:p>
        </p:txBody>
      </p:sp>
      <p:sp>
        <p:nvSpPr>
          <p:cNvPr id="2" name="Title 1"/>
          <p:cNvSpPr>
            <a:spLocks noGrp="1"/>
          </p:cNvSpPr>
          <p:nvPr>
            <p:ph type="ctrTitle" hasCustomPrompt="1"/>
          </p:nvPr>
        </p:nvSpPr>
        <p:spPr>
          <a:xfrm>
            <a:off x="762265" y="1485900"/>
            <a:ext cx="4656274" cy="1086644"/>
          </a:xfrm>
        </p:spPr>
        <p:txBody>
          <a:bodyPr anchor="t"/>
          <a:lstStyle>
            <a:lvl1pPr algn="l">
              <a:lnSpc>
                <a:spcPts val="4400"/>
              </a:lnSpc>
              <a:defRPr sz="3400">
                <a:solidFill>
                  <a:schemeClr val="bg1"/>
                </a:solidFill>
                <a:effectLst>
                  <a:outerShdw blurRad="114300" dist="38100" dir="2700000" algn="tl" rotWithShape="0">
                    <a:prstClr val="black">
                      <a:alpha val="65000"/>
                    </a:prstClr>
                  </a:outerShdw>
                </a:effectLst>
                <a:latin typeface="Arial" panose="020B0604020202020204" pitchFamily="34" charset="0"/>
                <a:cs typeface="Arial" panose="020B0604020202020204" pitchFamily="34" charset="0"/>
              </a:defRPr>
            </a:lvl1pPr>
          </a:lstStyle>
          <a:p>
            <a:r>
              <a:rPr lang="en-US" dirty="0" err="1"/>
              <a:t>Titel</a:t>
            </a:r>
            <a:r>
              <a:rPr lang="en-US" dirty="0"/>
              <a:t> der </a:t>
            </a:r>
            <a:r>
              <a:rPr lang="en-US" dirty="0" err="1"/>
              <a:t>Präsentation</a:t>
            </a:r>
            <a:endParaRPr lang="en-US" dirty="0"/>
          </a:p>
        </p:txBody>
      </p:sp>
      <p:sp>
        <p:nvSpPr>
          <p:cNvPr id="3" name="Subtitle 2"/>
          <p:cNvSpPr>
            <a:spLocks noGrp="1"/>
          </p:cNvSpPr>
          <p:nvPr>
            <p:ph type="subTitle" idx="1" hasCustomPrompt="1"/>
          </p:nvPr>
        </p:nvSpPr>
        <p:spPr>
          <a:xfrm>
            <a:off x="762266" y="2889853"/>
            <a:ext cx="4656274" cy="684000"/>
          </a:xfrm>
        </p:spPr>
        <p:txBody>
          <a:bodyPr/>
          <a:lstStyle>
            <a:lvl1pPr marL="0" indent="0" algn="l">
              <a:buNone/>
              <a:defRPr sz="12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err="1"/>
              <a:t>Untertitel</a:t>
            </a:r>
            <a:endParaRPr lang="en-US" dirty="0"/>
          </a:p>
        </p:txBody>
      </p:sp>
      <p:sp>
        <p:nvSpPr>
          <p:cNvPr id="4" name="Date Placeholder 3"/>
          <p:cNvSpPr>
            <a:spLocks noGrp="1"/>
          </p:cNvSpPr>
          <p:nvPr>
            <p:ph type="dt" sz="half" idx="10"/>
          </p:nvPr>
        </p:nvSpPr>
        <p:spPr>
          <a:xfrm>
            <a:off x="6860381" y="4620572"/>
            <a:ext cx="1524529" cy="136216"/>
          </a:xfrm>
          <a:prstGeom prst="rect">
            <a:avLst/>
          </a:prstGeom>
        </p:spPr>
        <p:txBody>
          <a:bodyPr/>
          <a:lstStyle>
            <a:lvl1pPr algn="r">
              <a:defRPr>
                <a:solidFill>
                  <a:schemeClr val="tx1"/>
                </a:solidFill>
              </a:defRPr>
            </a:lvl1pPr>
          </a:lstStyle>
          <a:p>
            <a:fld id="{ABD027C8-37BA-428A-84D5-B241881455C1}" type="datetime4">
              <a:rPr lang="de-CH" smtClean="0"/>
              <a:t>3. September 2024</a:t>
            </a:fld>
            <a:endParaRPr lang="en-US" dirty="0"/>
          </a:p>
        </p:txBody>
      </p:sp>
      <p:sp>
        <p:nvSpPr>
          <p:cNvPr id="5" name="Footer Placeholder 4"/>
          <p:cNvSpPr>
            <a:spLocks noGrp="1"/>
          </p:cNvSpPr>
          <p:nvPr>
            <p:ph type="ftr" sz="quarter" idx="11"/>
          </p:nvPr>
        </p:nvSpPr>
        <p:spPr>
          <a:xfrm>
            <a:off x="3030002" y="4768735"/>
            <a:ext cx="3087172" cy="273928"/>
          </a:xfrm>
          <a:prstGeom prst="rect">
            <a:avLst/>
          </a:prstGeom>
        </p:spPr>
        <p:txBody>
          <a:bodyPr/>
          <a:lstStyle>
            <a:lvl1pPr>
              <a:defRPr>
                <a:noFill/>
              </a:defRPr>
            </a:lvl1pPr>
          </a:lstStyle>
          <a:p>
            <a:r>
              <a:rPr lang="en-US" dirty="0"/>
              <a:t>Rubrik</a:t>
            </a:r>
          </a:p>
        </p:txBody>
      </p:sp>
      <p:sp>
        <p:nvSpPr>
          <p:cNvPr id="6" name="Slide Number Placeholder 5"/>
          <p:cNvSpPr>
            <a:spLocks noGrp="1"/>
          </p:cNvSpPr>
          <p:nvPr>
            <p:ph type="sldNum" sz="quarter" idx="12"/>
          </p:nvPr>
        </p:nvSpPr>
        <p:spPr>
          <a:xfrm>
            <a:off x="6460193" y="4768735"/>
            <a:ext cx="2058114" cy="273928"/>
          </a:xfrm>
          <a:prstGeom prst="rect">
            <a:avLst/>
          </a:prstGeom>
        </p:spPr>
        <p:txBody>
          <a:bodyPr/>
          <a:lstStyle>
            <a:lvl1pPr>
              <a:defRPr>
                <a:noFill/>
              </a:defRPr>
            </a:lvl1pPr>
          </a:lstStyle>
          <a:p>
            <a:fld id="{8ABA4F3C-08B6-415D-9325-B174C54E6EC2}" type="slidenum">
              <a:rPr lang="en-US" smtClean="0"/>
              <a:pPr/>
              <a:t>‹Nr.›</a:t>
            </a:fld>
            <a:endParaRPr lang="en-US" dirty="0"/>
          </a:p>
        </p:txBody>
      </p:sp>
      <p:sp>
        <p:nvSpPr>
          <p:cNvPr id="19" name="Text Placeholder 18">
            <a:extLst>
              <a:ext uri="{FF2B5EF4-FFF2-40B4-BE49-F238E27FC236}">
                <a16:creationId xmlns:a16="http://schemas.microsoft.com/office/drawing/2014/main" id="{0A3F2045-8123-4774-A160-A57F55B414AD}"/>
              </a:ext>
            </a:extLst>
          </p:cNvPr>
          <p:cNvSpPr>
            <a:spLocks noGrp="1"/>
          </p:cNvSpPr>
          <p:nvPr>
            <p:ph type="body" sz="quarter" idx="13" hasCustomPrompt="1"/>
          </p:nvPr>
        </p:nvSpPr>
        <p:spPr>
          <a:xfrm>
            <a:off x="6618997" y="428990"/>
            <a:ext cx="1765913" cy="220040"/>
          </a:xfrm>
        </p:spPr>
        <p:txBody>
          <a:bodyPr/>
          <a:lstStyle>
            <a:lvl1pPr marL="0" indent="0" algn="r">
              <a:buNone/>
              <a:defRPr sz="1000">
                <a:latin typeface="Arial" panose="020B0604020202020204" pitchFamily="34" charset="0"/>
                <a:cs typeface="Arial" panose="020B0604020202020204" pitchFamily="34" charset="0"/>
              </a:defRPr>
            </a:lvl1pPr>
          </a:lstStyle>
          <a:p>
            <a:pPr lvl="0"/>
            <a:r>
              <a:rPr lang="en-US" dirty="0"/>
              <a:t>Legal | Tax | Compliance</a:t>
            </a:r>
          </a:p>
        </p:txBody>
      </p:sp>
      <p:sp>
        <p:nvSpPr>
          <p:cNvPr id="20" name="Text Placeholder 18">
            <a:extLst>
              <a:ext uri="{FF2B5EF4-FFF2-40B4-BE49-F238E27FC236}">
                <a16:creationId xmlns:a16="http://schemas.microsoft.com/office/drawing/2014/main" id="{98AF5943-C479-4E7D-98D0-BD42A654A9CD}"/>
              </a:ext>
            </a:extLst>
          </p:cNvPr>
          <p:cNvSpPr>
            <a:spLocks noGrp="1"/>
          </p:cNvSpPr>
          <p:nvPr>
            <p:ph type="body" sz="quarter" idx="14" hasCustomPrompt="1"/>
          </p:nvPr>
        </p:nvSpPr>
        <p:spPr>
          <a:xfrm>
            <a:off x="762265" y="4620572"/>
            <a:ext cx="3811323" cy="136216"/>
          </a:xfrm>
        </p:spPr>
        <p:txBody>
          <a:bodyPr anchor="ctr"/>
          <a:lstStyle>
            <a:lvl1pPr marL="0" indent="0" algn="l">
              <a:lnSpc>
                <a:spcPct val="100000"/>
              </a:lnSpc>
              <a:spcBef>
                <a:spcPts val="0"/>
              </a:spcBef>
              <a:spcAft>
                <a:spcPts val="0"/>
              </a:spcAft>
              <a:buNone/>
              <a:defRPr sz="800"/>
            </a:lvl1pPr>
          </a:lstStyle>
          <a:p>
            <a:pPr lvl="0"/>
            <a:r>
              <a:rPr lang="en-US" dirty="0"/>
              <a:t>Name | Position | mail</a:t>
            </a:r>
          </a:p>
        </p:txBody>
      </p:sp>
      <p:pic>
        <p:nvPicPr>
          <p:cNvPr id="44" name="Graphic 43">
            <a:extLst>
              <a:ext uri="{FF2B5EF4-FFF2-40B4-BE49-F238E27FC236}">
                <a16:creationId xmlns:a16="http://schemas.microsoft.com/office/drawing/2014/main" id="{625B5B86-4DE0-482A-8FBB-6F4C0F814E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842" y="365620"/>
            <a:ext cx="1100612" cy="362779"/>
          </a:xfrm>
          <a:prstGeom prst="rect">
            <a:avLst/>
          </a:prstGeom>
        </p:spPr>
      </p:pic>
    </p:spTree>
    <p:extLst>
      <p:ext uri="{BB962C8B-B14F-4D97-AF65-F5344CB8AC3E}">
        <p14:creationId xmlns:p14="http://schemas.microsoft.com/office/powerpoint/2010/main" val="1814146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haltsverzeichnis">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050AE-681F-41BD-9D23-3BF8850E9AA4}"/>
              </a:ext>
            </a:extLst>
          </p:cNvPr>
          <p:cNvSpPr>
            <a:spLocks noGrp="1"/>
          </p:cNvSpPr>
          <p:nvPr>
            <p:ph type="title" hasCustomPrompt="1"/>
          </p:nvPr>
        </p:nvSpPr>
        <p:spPr>
          <a:xfrm>
            <a:off x="762265" y="538164"/>
            <a:ext cx="1524529" cy="336550"/>
          </a:xfrm>
        </p:spPr>
        <p:txBody>
          <a:bodyPr/>
          <a:lstStyle/>
          <a:p>
            <a:r>
              <a:rPr kumimoji="0" lang="en-US" sz="2300" b="0" i="0" u="none" strike="noStrike" kern="1200" cap="none" spc="0" normalizeH="0" baseline="0" noProof="0" dirty="0">
                <a:ln>
                  <a:noFill/>
                </a:ln>
                <a:solidFill>
                  <a:srgbClr val="E0303C"/>
                </a:solidFill>
                <a:effectLst/>
                <a:uLnTx/>
                <a:uFillTx/>
                <a:latin typeface="Arial"/>
                <a:ea typeface="+mj-ea"/>
                <a:cs typeface="+mj-cs"/>
              </a:rPr>
              <a:t>Headline</a:t>
            </a:r>
            <a:endParaRPr lang="en-US" dirty="0"/>
          </a:p>
        </p:txBody>
      </p:sp>
      <p:sp>
        <p:nvSpPr>
          <p:cNvPr id="7" name="Text Placeholder 6">
            <a:extLst>
              <a:ext uri="{FF2B5EF4-FFF2-40B4-BE49-F238E27FC236}">
                <a16:creationId xmlns:a16="http://schemas.microsoft.com/office/drawing/2014/main" id="{29D7E731-31B6-49F8-80A5-D0186E3C4FA5}"/>
              </a:ext>
            </a:extLst>
          </p:cNvPr>
          <p:cNvSpPr>
            <a:spLocks noGrp="1"/>
          </p:cNvSpPr>
          <p:nvPr>
            <p:ph type="body" sz="quarter" idx="13" hasCustomPrompt="1"/>
          </p:nvPr>
        </p:nvSpPr>
        <p:spPr>
          <a:xfrm>
            <a:off x="3049058" y="874714"/>
            <a:ext cx="5335852" cy="3846511"/>
          </a:xfrm>
        </p:spPr>
        <p:txBody>
          <a:bodyPr>
            <a:normAutofit/>
          </a:bodyPr>
          <a:lstStyle>
            <a:lvl1pPr defTabSz="740664">
              <a:defRPr sz="1400">
                <a:latin typeface="Arial" panose="020B0604020202020204" pitchFamily="34" charset="0"/>
                <a:cs typeface="Arial" panose="020B0604020202020204" pitchFamily="34" charset="0"/>
              </a:defRPr>
            </a:lvl1pPr>
            <a:lvl2pPr defTabSz="740664">
              <a:defRPr>
                <a:latin typeface="Arial" panose="020B0604020202020204" pitchFamily="34" charset="0"/>
                <a:cs typeface="Arial" panose="020B0604020202020204" pitchFamily="34" charset="0"/>
              </a:defRPr>
            </a:lvl2pPr>
            <a:lvl3pPr defTabSz="740664">
              <a:defRPr>
                <a:latin typeface="Arial" panose="020B0604020202020204" pitchFamily="34" charset="0"/>
                <a:cs typeface="Arial" panose="020B0604020202020204" pitchFamily="34" charset="0"/>
              </a:defRPr>
            </a:lvl3pPr>
            <a:lvl4pPr defTabSz="740664">
              <a:defRPr>
                <a:latin typeface="Arial" panose="020B0604020202020204" pitchFamily="34" charset="0"/>
                <a:cs typeface="Arial" panose="020B0604020202020204" pitchFamily="34" charset="0"/>
              </a:defRPr>
            </a:lvl4pPr>
            <a:lvl5pPr defTabSz="740664">
              <a:defRPr>
                <a:latin typeface="Arial" panose="020B0604020202020204" pitchFamily="34" charset="0"/>
                <a:cs typeface="Arial" panose="020B0604020202020204" pitchFamily="34" charset="0"/>
              </a:defRPr>
            </a:lvl5pPr>
          </a:lstStyle>
          <a:p>
            <a:pPr lvl="0"/>
            <a:r>
              <a:rPr lang="en-US" dirty="0" err="1"/>
              <a:t>Textmaster</a:t>
            </a:r>
            <a:r>
              <a:rPr lang="en-US" dirty="0"/>
              <a:t> Ebene 1</a:t>
            </a:r>
          </a:p>
        </p:txBody>
      </p:sp>
    </p:spTree>
    <p:extLst>
      <p:ext uri="{BB962C8B-B14F-4D97-AF65-F5344CB8AC3E}">
        <p14:creationId xmlns:p14="http://schemas.microsoft.com/office/powerpoint/2010/main" val="683330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50 (Text und Bild)">
    <p:bg>
      <p:bgPr>
        <a:solidFill>
          <a:schemeClr val="bg1"/>
        </a:solidFill>
        <a:effectLst/>
      </p:bgPr>
    </p:bg>
    <p:spTree>
      <p:nvGrpSpPr>
        <p:cNvPr id="1" name=""/>
        <p:cNvGrpSpPr/>
        <p:nvPr/>
      </p:nvGrpSpPr>
      <p:grpSpPr>
        <a:xfrm>
          <a:off x="0" y="0"/>
          <a:ext cx="0" cy="0"/>
          <a:chOff x="0" y="0"/>
          <a:chExt cx="0" cy="0"/>
        </a:xfrm>
      </p:grpSpPr>
      <p:sp>
        <p:nvSpPr>
          <p:cNvPr id="13" name="Text Placeholder 11">
            <a:extLst>
              <a:ext uri="{FF2B5EF4-FFF2-40B4-BE49-F238E27FC236}">
                <a16:creationId xmlns:a16="http://schemas.microsoft.com/office/drawing/2014/main" id="{0655DFA7-D506-4DA7-A2E8-666CC0101B4E}"/>
              </a:ext>
            </a:extLst>
          </p:cNvPr>
          <p:cNvSpPr>
            <a:spLocks noGrp="1"/>
          </p:cNvSpPr>
          <p:nvPr>
            <p:ph type="body" sz="quarter" idx="18"/>
          </p:nvPr>
        </p:nvSpPr>
        <p:spPr>
          <a:xfrm>
            <a:off x="8127097" y="320238"/>
            <a:ext cx="257813" cy="82988"/>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0" indent="0">
              <a:buNone/>
              <a:defRPr sz="800">
                <a:noFill/>
              </a:defRPr>
            </a:lvl1pPr>
          </a:lstStyle>
          <a:p>
            <a:pPr lvl="0"/>
            <a:endParaRPr lang="en-US" dirty="0"/>
          </a:p>
        </p:txBody>
      </p:sp>
      <p:sp>
        <p:nvSpPr>
          <p:cNvPr id="6" name="Picture Placeholder 7">
            <a:extLst>
              <a:ext uri="{FF2B5EF4-FFF2-40B4-BE49-F238E27FC236}">
                <a16:creationId xmlns:a16="http://schemas.microsoft.com/office/drawing/2014/main" id="{5D738C6B-E329-44ED-BA68-FA90215D6DF4}"/>
              </a:ext>
            </a:extLst>
          </p:cNvPr>
          <p:cNvSpPr>
            <a:spLocks noGrp="1"/>
          </p:cNvSpPr>
          <p:nvPr>
            <p:ph type="pic" sz="quarter" idx="15" hasCustomPrompt="1"/>
          </p:nvPr>
        </p:nvSpPr>
        <p:spPr>
          <a:xfrm>
            <a:off x="4573587" y="0"/>
            <a:ext cx="4573588" cy="5145088"/>
          </a:xfrm>
          <a:solidFill>
            <a:schemeClr val="bg2"/>
          </a:solidFill>
        </p:spPr>
        <p:txBody>
          <a:bodyPr anchor="ctr"/>
          <a:lstStyle>
            <a:lvl1pPr marL="0" indent="0" algn="ctr">
              <a:buNone/>
              <a:defRPr/>
            </a:lvl1pPr>
          </a:lstStyle>
          <a:p>
            <a:r>
              <a:rPr lang="en-US" dirty="0"/>
              <a:t>Bild</a:t>
            </a:r>
          </a:p>
        </p:txBody>
      </p:sp>
      <p:sp>
        <p:nvSpPr>
          <p:cNvPr id="2" name="Title 1">
            <a:extLst>
              <a:ext uri="{FF2B5EF4-FFF2-40B4-BE49-F238E27FC236}">
                <a16:creationId xmlns:a16="http://schemas.microsoft.com/office/drawing/2014/main" id="{C5EE986A-2F32-4B11-AC29-99BE4C1A990F}"/>
              </a:ext>
            </a:extLst>
          </p:cNvPr>
          <p:cNvSpPr>
            <a:spLocks noGrp="1"/>
          </p:cNvSpPr>
          <p:nvPr>
            <p:ph type="title" hasCustomPrompt="1"/>
          </p:nvPr>
        </p:nvSpPr>
        <p:spPr>
          <a:xfrm>
            <a:off x="762265" y="538164"/>
            <a:ext cx="3049058" cy="336550"/>
          </a:xfrm>
        </p:spPr>
        <p:txBody>
          <a:bodyPr/>
          <a:lstStyle/>
          <a:p>
            <a:r>
              <a:rPr kumimoji="0" lang="en-US" sz="2300" b="0" i="0" u="none" strike="noStrike" kern="1200" cap="none" spc="0" normalizeH="0" baseline="0" noProof="0" dirty="0">
                <a:ln>
                  <a:noFill/>
                </a:ln>
                <a:solidFill>
                  <a:srgbClr val="E0303C"/>
                </a:solidFill>
                <a:effectLst/>
                <a:uLnTx/>
                <a:uFillTx/>
                <a:latin typeface="Arial"/>
                <a:ea typeface="+mj-ea"/>
                <a:cs typeface="+mj-cs"/>
              </a:rPr>
              <a:t>Headline</a:t>
            </a:r>
            <a:endParaRPr lang="en-US" dirty="0"/>
          </a:p>
        </p:txBody>
      </p:sp>
      <p:sp>
        <p:nvSpPr>
          <p:cNvPr id="8" name="Text Placeholder 7">
            <a:extLst>
              <a:ext uri="{FF2B5EF4-FFF2-40B4-BE49-F238E27FC236}">
                <a16:creationId xmlns:a16="http://schemas.microsoft.com/office/drawing/2014/main" id="{D28EC658-B67C-4267-8DB8-08BC212BC4DE}"/>
              </a:ext>
            </a:extLst>
          </p:cNvPr>
          <p:cNvSpPr>
            <a:spLocks noGrp="1"/>
          </p:cNvSpPr>
          <p:nvPr>
            <p:ph type="body" sz="quarter" idx="16" hasCustomPrompt="1"/>
          </p:nvPr>
        </p:nvSpPr>
        <p:spPr>
          <a:xfrm>
            <a:off x="762265" y="877094"/>
            <a:ext cx="3049058" cy="432594"/>
          </a:xfrm>
        </p:spPr>
        <p:txBody>
          <a:bodyPr/>
          <a:lstStyle>
            <a:lvl1pPr marL="0" indent="0">
              <a:lnSpc>
                <a:spcPts val="1600"/>
              </a:lnSpc>
              <a:buNone/>
              <a:defRPr sz="1600">
                <a:solidFill>
                  <a:schemeClr val="tx1"/>
                </a:solidFill>
                <a:latin typeface="Arial" panose="020B0604020202020204" pitchFamily="34" charset="0"/>
                <a:cs typeface="Arial" panose="020B0604020202020204" pitchFamily="34" charset="0"/>
              </a:defRPr>
            </a:lvl1pPr>
          </a:lstStyle>
          <a:p>
            <a:pPr lvl="0"/>
            <a:r>
              <a:rPr lang="en-US" dirty="0" err="1"/>
              <a:t>Subheadline</a:t>
            </a:r>
            <a:endParaRPr lang="en-US" dirty="0"/>
          </a:p>
        </p:txBody>
      </p:sp>
      <p:sp>
        <p:nvSpPr>
          <p:cNvPr id="9" name="Text Placeholder 6">
            <a:extLst>
              <a:ext uri="{FF2B5EF4-FFF2-40B4-BE49-F238E27FC236}">
                <a16:creationId xmlns:a16="http://schemas.microsoft.com/office/drawing/2014/main" id="{4DF89A76-FA6A-467D-B973-0412860B50D4}"/>
              </a:ext>
            </a:extLst>
          </p:cNvPr>
          <p:cNvSpPr>
            <a:spLocks noGrp="1"/>
          </p:cNvSpPr>
          <p:nvPr>
            <p:ph type="body" sz="quarter" idx="13" hasCustomPrompt="1"/>
          </p:nvPr>
        </p:nvSpPr>
        <p:spPr>
          <a:xfrm>
            <a:off x="762265" y="1485901"/>
            <a:ext cx="3049058" cy="3235325"/>
          </a:xfrm>
        </p:spPr>
        <p:txBody>
          <a:bodyPr>
            <a:normAutofit/>
          </a:bodyPr>
          <a:lstStyle>
            <a:lvl1pPr>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err="1"/>
              <a:t>Textmaster</a:t>
            </a:r>
            <a:r>
              <a:rPr lang="en-US" dirty="0"/>
              <a:t> Ebene 1</a:t>
            </a:r>
          </a:p>
        </p:txBody>
      </p:sp>
      <p:sp>
        <p:nvSpPr>
          <p:cNvPr id="12" name="Text Placeholder 11">
            <a:extLst>
              <a:ext uri="{FF2B5EF4-FFF2-40B4-BE49-F238E27FC236}">
                <a16:creationId xmlns:a16="http://schemas.microsoft.com/office/drawing/2014/main" id="{BA04522D-6B48-4F54-9604-3A8D67D254D2}"/>
              </a:ext>
            </a:extLst>
          </p:cNvPr>
          <p:cNvSpPr>
            <a:spLocks noGrp="1" noRot="1" noMove="1" noResize="1" noEditPoints="1" noAdjustHandles="1" noChangeArrowheads="1" noChangeShapeType="1"/>
          </p:cNvSpPr>
          <p:nvPr>
            <p:ph type="body" sz="quarter" idx="17"/>
          </p:nvPr>
        </p:nvSpPr>
        <p:spPr>
          <a:xfrm>
            <a:off x="8127100" y="320237"/>
            <a:ext cx="257813" cy="82988"/>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0" indent="0">
              <a:buNone/>
              <a:defRPr sz="800">
                <a:noFill/>
              </a:defRPr>
            </a:lvl1pPr>
          </a:lstStyle>
          <a:p>
            <a:pPr lvl="0"/>
            <a:endParaRPr lang="en-US" dirty="0"/>
          </a:p>
        </p:txBody>
      </p:sp>
    </p:spTree>
    <p:extLst>
      <p:ext uri="{BB962C8B-B14F-4D97-AF65-F5344CB8AC3E}">
        <p14:creationId xmlns:p14="http://schemas.microsoft.com/office/powerpoint/2010/main" val="268879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5/75 (Text und Bild)">
    <p:bg>
      <p:bgPr>
        <a:solidFill>
          <a:schemeClr val="bg1"/>
        </a:solidFill>
        <a:effectLst/>
      </p:bgPr>
    </p:bg>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5D738C6B-E329-44ED-BA68-FA90215D6DF4}"/>
              </a:ext>
            </a:extLst>
          </p:cNvPr>
          <p:cNvSpPr>
            <a:spLocks noGrp="1"/>
          </p:cNvSpPr>
          <p:nvPr>
            <p:ph type="pic" sz="quarter" idx="15" hasCustomPrompt="1"/>
          </p:nvPr>
        </p:nvSpPr>
        <p:spPr>
          <a:xfrm>
            <a:off x="3434955" y="0"/>
            <a:ext cx="5712220" cy="5145088"/>
          </a:xfrm>
          <a:solidFill>
            <a:schemeClr val="bg2"/>
          </a:solidFill>
        </p:spPr>
        <p:txBody>
          <a:bodyPr anchor="ctr"/>
          <a:lstStyle>
            <a:lvl1pPr marL="0" indent="0" algn="ctr">
              <a:buNone/>
              <a:defRPr/>
            </a:lvl1pPr>
          </a:lstStyle>
          <a:p>
            <a:r>
              <a:rPr lang="en-US" dirty="0"/>
              <a:t>Bild</a:t>
            </a:r>
          </a:p>
        </p:txBody>
      </p:sp>
      <p:sp>
        <p:nvSpPr>
          <p:cNvPr id="2" name="Title 1">
            <a:extLst>
              <a:ext uri="{FF2B5EF4-FFF2-40B4-BE49-F238E27FC236}">
                <a16:creationId xmlns:a16="http://schemas.microsoft.com/office/drawing/2014/main" id="{C5EE986A-2F32-4B11-AC29-99BE4C1A990F}"/>
              </a:ext>
            </a:extLst>
          </p:cNvPr>
          <p:cNvSpPr>
            <a:spLocks noGrp="1"/>
          </p:cNvSpPr>
          <p:nvPr>
            <p:ph type="title" hasCustomPrompt="1"/>
          </p:nvPr>
        </p:nvSpPr>
        <p:spPr>
          <a:xfrm>
            <a:off x="762264" y="538164"/>
            <a:ext cx="2286794" cy="336550"/>
          </a:xfrm>
        </p:spPr>
        <p:txBody>
          <a:bodyPr/>
          <a:lstStyle/>
          <a:p>
            <a:r>
              <a:rPr kumimoji="0" lang="en-US" sz="2300" b="0" i="0" u="none" strike="noStrike" kern="1200" cap="none" spc="0" normalizeH="0" baseline="0" noProof="0" dirty="0">
                <a:ln>
                  <a:noFill/>
                </a:ln>
                <a:solidFill>
                  <a:srgbClr val="E0303C"/>
                </a:solidFill>
                <a:effectLst/>
                <a:uLnTx/>
                <a:uFillTx/>
                <a:latin typeface="Arial"/>
                <a:ea typeface="+mj-ea"/>
                <a:cs typeface="+mj-cs"/>
              </a:rPr>
              <a:t>Headline</a:t>
            </a:r>
            <a:endParaRPr lang="en-US" dirty="0"/>
          </a:p>
        </p:txBody>
      </p:sp>
      <p:sp>
        <p:nvSpPr>
          <p:cNvPr id="3" name="Date Placeholder 2">
            <a:extLst>
              <a:ext uri="{FF2B5EF4-FFF2-40B4-BE49-F238E27FC236}">
                <a16:creationId xmlns:a16="http://schemas.microsoft.com/office/drawing/2014/main" id="{3F254B2B-DB29-49F3-96F9-001D3A6256D3}"/>
              </a:ext>
            </a:extLst>
          </p:cNvPr>
          <p:cNvSpPr>
            <a:spLocks noGrp="1"/>
          </p:cNvSpPr>
          <p:nvPr>
            <p:ph type="dt" sz="half" idx="10"/>
          </p:nvPr>
        </p:nvSpPr>
        <p:spPr>
          <a:xfrm>
            <a:off x="628868" y="4768735"/>
            <a:ext cx="2058114" cy="273928"/>
          </a:xfrm>
          <a:prstGeom prst="rect">
            <a:avLst/>
          </a:prstGeom>
        </p:spPr>
        <p:txBody>
          <a:bodyPr/>
          <a:lstStyle/>
          <a:p>
            <a:fld id="{5145BEB6-B32B-46EE-B5A2-94351E578BE9}" type="datetime4">
              <a:rPr lang="de-CH" smtClean="0"/>
              <a:t>3. September 2024</a:t>
            </a:fld>
            <a:endParaRPr lang="en-US" dirty="0"/>
          </a:p>
        </p:txBody>
      </p:sp>
      <p:sp>
        <p:nvSpPr>
          <p:cNvPr id="4" name="Footer Placeholder 3">
            <a:extLst>
              <a:ext uri="{FF2B5EF4-FFF2-40B4-BE49-F238E27FC236}">
                <a16:creationId xmlns:a16="http://schemas.microsoft.com/office/drawing/2014/main" id="{6B611E9B-BD1F-4EA4-9AD6-34225B3072F3}"/>
              </a:ext>
            </a:extLst>
          </p:cNvPr>
          <p:cNvSpPr>
            <a:spLocks noGrp="1"/>
          </p:cNvSpPr>
          <p:nvPr>
            <p:ph type="ftr" sz="quarter" idx="11"/>
          </p:nvPr>
        </p:nvSpPr>
        <p:spPr>
          <a:xfrm>
            <a:off x="3030002" y="4768735"/>
            <a:ext cx="3087172" cy="273928"/>
          </a:xfrm>
          <a:prstGeom prst="rect">
            <a:avLst/>
          </a:prstGeom>
        </p:spPr>
        <p:txBody>
          <a:bodyPr/>
          <a:lstStyle/>
          <a:p>
            <a:r>
              <a:rPr lang="en-US" dirty="0"/>
              <a:t>Rubrik</a:t>
            </a:r>
          </a:p>
        </p:txBody>
      </p:sp>
      <p:sp>
        <p:nvSpPr>
          <p:cNvPr id="5" name="Slide Number Placeholder 4">
            <a:extLst>
              <a:ext uri="{FF2B5EF4-FFF2-40B4-BE49-F238E27FC236}">
                <a16:creationId xmlns:a16="http://schemas.microsoft.com/office/drawing/2014/main" id="{23873521-8E6E-4E9F-92FF-B6204C1C2C16}"/>
              </a:ext>
            </a:extLst>
          </p:cNvPr>
          <p:cNvSpPr>
            <a:spLocks noGrp="1"/>
          </p:cNvSpPr>
          <p:nvPr>
            <p:ph type="sldNum" sz="quarter" idx="12"/>
          </p:nvPr>
        </p:nvSpPr>
        <p:spPr>
          <a:xfrm>
            <a:off x="6460193" y="4768735"/>
            <a:ext cx="2058114" cy="273928"/>
          </a:xfrm>
          <a:prstGeom prst="rect">
            <a:avLst/>
          </a:prstGeom>
        </p:spPr>
        <p:txBody>
          <a:bodyPr/>
          <a:lstStyle/>
          <a:p>
            <a:fld id="{8ABA4F3C-08B6-415D-9325-B174C54E6EC2}" type="slidenum">
              <a:rPr lang="en-US" smtClean="0"/>
              <a:pPr/>
              <a:t>‹Nr.›</a:t>
            </a:fld>
            <a:endParaRPr lang="en-US" dirty="0"/>
          </a:p>
        </p:txBody>
      </p:sp>
      <p:sp>
        <p:nvSpPr>
          <p:cNvPr id="8" name="Text Placeholder 7">
            <a:extLst>
              <a:ext uri="{FF2B5EF4-FFF2-40B4-BE49-F238E27FC236}">
                <a16:creationId xmlns:a16="http://schemas.microsoft.com/office/drawing/2014/main" id="{D28EC658-B67C-4267-8DB8-08BC212BC4DE}"/>
              </a:ext>
            </a:extLst>
          </p:cNvPr>
          <p:cNvSpPr>
            <a:spLocks noGrp="1"/>
          </p:cNvSpPr>
          <p:nvPr>
            <p:ph type="body" sz="quarter" idx="16" hasCustomPrompt="1"/>
          </p:nvPr>
        </p:nvSpPr>
        <p:spPr>
          <a:xfrm>
            <a:off x="762264" y="877094"/>
            <a:ext cx="2286794" cy="432594"/>
          </a:xfrm>
        </p:spPr>
        <p:txBody>
          <a:bodyPr/>
          <a:lstStyle>
            <a:lvl1pPr marL="0" indent="0">
              <a:lnSpc>
                <a:spcPts val="1600"/>
              </a:lnSpc>
              <a:buNone/>
              <a:defRPr sz="1600">
                <a:solidFill>
                  <a:schemeClr val="tx1"/>
                </a:solidFill>
                <a:latin typeface="Arial" panose="020B0604020202020204" pitchFamily="34" charset="0"/>
                <a:cs typeface="Arial" panose="020B0604020202020204" pitchFamily="34" charset="0"/>
              </a:defRPr>
            </a:lvl1pPr>
          </a:lstStyle>
          <a:p>
            <a:pPr lvl="0"/>
            <a:r>
              <a:rPr lang="en-US" dirty="0" err="1"/>
              <a:t>Subheadline</a:t>
            </a:r>
            <a:endParaRPr lang="en-US" dirty="0"/>
          </a:p>
        </p:txBody>
      </p:sp>
      <p:sp>
        <p:nvSpPr>
          <p:cNvPr id="9" name="Text Placeholder 6">
            <a:extLst>
              <a:ext uri="{FF2B5EF4-FFF2-40B4-BE49-F238E27FC236}">
                <a16:creationId xmlns:a16="http://schemas.microsoft.com/office/drawing/2014/main" id="{4DF89A76-FA6A-467D-B973-0412860B50D4}"/>
              </a:ext>
            </a:extLst>
          </p:cNvPr>
          <p:cNvSpPr>
            <a:spLocks noGrp="1"/>
          </p:cNvSpPr>
          <p:nvPr>
            <p:ph type="body" sz="quarter" idx="13" hasCustomPrompt="1"/>
          </p:nvPr>
        </p:nvSpPr>
        <p:spPr>
          <a:xfrm>
            <a:off x="762264" y="1485901"/>
            <a:ext cx="2286794" cy="3235325"/>
          </a:xfrm>
        </p:spPr>
        <p:txBody>
          <a:bodyPr>
            <a:normAutofit/>
          </a:bodyPr>
          <a:lstStyle>
            <a:lvl1pPr>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err="1"/>
              <a:t>Textmaster</a:t>
            </a:r>
            <a:endParaRPr lang="en-US" dirty="0"/>
          </a:p>
        </p:txBody>
      </p:sp>
      <p:sp>
        <p:nvSpPr>
          <p:cNvPr id="11" name="Text Placeholder 11">
            <a:extLst>
              <a:ext uri="{FF2B5EF4-FFF2-40B4-BE49-F238E27FC236}">
                <a16:creationId xmlns:a16="http://schemas.microsoft.com/office/drawing/2014/main" id="{CB3898E6-3BD5-4F6D-B83A-FD2A11C3A9FF}"/>
              </a:ext>
            </a:extLst>
          </p:cNvPr>
          <p:cNvSpPr>
            <a:spLocks noGrp="1"/>
          </p:cNvSpPr>
          <p:nvPr>
            <p:ph type="body" sz="quarter" idx="17"/>
          </p:nvPr>
        </p:nvSpPr>
        <p:spPr>
          <a:xfrm>
            <a:off x="8127100" y="320237"/>
            <a:ext cx="257813" cy="82988"/>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0" indent="0">
              <a:buNone/>
              <a:defRPr sz="800">
                <a:noFill/>
              </a:defRPr>
            </a:lvl1pPr>
          </a:lstStyle>
          <a:p>
            <a:pPr lvl="0"/>
            <a:endParaRPr lang="en-US" dirty="0"/>
          </a:p>
        </p:txBody>
      </p:sp>
    </p:spTree>
    <p:extLst>
      <p:ext uri="{BB962C8B-B14F-4D97-AF65-F5344CB8AC3E}">
        <p14:creationId xmlns:p14="http://schemas.microsoft.com/office/powerpoint/2010/main" val="2835060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5/25 (Text und Bild)">
    <p:bg>
      <p:bgPr>
        <a:solidFill>
          <a:schemeClr val="bg1"/>
        </a:solidFill>
        <a:effectLst/>
      </p:bgPr>
    </p:bg>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5D738C6B-E329-44ED-BA68-FA90215D6DF4}"/>
              </a:ext>
            </a:extLst>
          </p:cNvPr>
          <p:cNvSpPr>
            <a:spLocks noGrp="1"/>
          </p:cNvSpPr>
          <p:nvPr>
            <p:ph type="pic" sz="quarter" idx="15" hasCustomPrompt="1"/>
          </p:nvPr>
        </p:nvSpPr>
        <p:spPr>
          <a:xfrm>
            <a:off x="5713809" y="0"/>
            <a:ext cx="3433367" cy="5145088"/>
          </a:xfrm>
          <a:solidFill>
            <a:schemeClr val="bg2"/>
          </a:solidFill>
        </p:spPr>
        <p:txBody>
          <a:bodyPr anchor="ctr"/>
          <a:lstStyle>
            <a:lvl1pPr marL="0" indent="0" algn="ctr">
              <a:buNone/>
              <a:defRPr/>
            </a:lvl1pPr>
          </a:lstStyle>
          <a:p>
            <a:r>
              <a:rPr lang="en-US" dirty="0"/>
              <a:t>Bild</a:t>
            </a:r>
          </a:p>
        </p:txBody>
      </p:sp>
      <p:sp>
        <p:nvSpPr>
          <p:cNvPr id="2" name="Title 1">
            <a:extLst>
              <a:ext uri="{FF2B5EF4-FFF2-40B4-BE49-F238E27FC236}">
                <a16:creationId xmlns:a16="http://schemas.microsoft.com/office/drawing/2014/main" id="{C5EE986A-2F32-4B11-AC29-99BE4C1A990F}"/>
              </a:ext>
            </a:extLst>
          </p:cNvPr>
          <p:cNvSpPr>
            <a:spLocks noGrp="1"/>
          </p:cNvSpPr>
          <p:nvPr>
            <p:ph type="title" hasCustomPrompt="1"/>
          </p:nvPr>
        </p:nvSpPr>
        <p:spPr>
          <a:xfrm>
            <a:off x="762265" y="538164"/>
            <a:ext cx="4192455" cy="336550"/>
          </a:xfrm>
        </p:spPr>
        <p:txBody>
          <a:bodyPr/>
          <a:lstStyle/>
          <a:p>
            <a:r>
              <a:rPr kumimoji="0" lang="en-US" sz="2300" b="0" i="0" u="none" strike="noStrike" kern="1200" cap="none" spc="0" normalizeH="0" baseline="0" noProof="0" dirty="0">
                <a:ln>
                  <a:noFill/>
                </a:ln>
                <a:solidFill>
                  <a:srgbClr val="E0303C"/>
                </a:solidFill>
                <a:effectLst/>
                <a:uLnTx/>
                <a:uFillTx/>
                <a:latin typeface="Arial"/>
                <a:ea typeface="+mj-ea"/>
                <a:cs typeface="+mj-cs"/>
              </a:rPr>
              <a:t>Headline</a:t>
            </a:r>
            <a:endParaRPr lang="en-US" dirty="0"/>
          </a:p>
        </p:txBody>
      </p:sp>
      <p:sp>
        <p:nvSpPr>
          <p:cNvPr id="3" name="Date Placeholder 2">
            <a:extLst>
              <a:ext uri="{FF2B5EF4-FFF2-40B4-BE49-F238E27FC236}">
                <a16:creationId xmlns:a16="http://schemas.microsoft.com/office/drawing/2014/main" id="{3F254B2B-DB29-49F3-96F9-001D3A6256D3}"/>
              </a:ext>
            </a:extLst>
          </p:cNvPr>
          <p:cNvSpPr>
            <a:spLocks noGrp="1"/>
          </p:cNvSpPr>
          <p:nvPr>
            <p:ph type="dt" sz="half" idx="10"/>
          </p:nvPr>
        </p:nvSpPr>
        <p:spPr>
          <a:xfrm>
            <a:off x="628868" y="4768735"/>
            <a:ext cx="2058114" cy="273928"/>
          </a:xfrm>
          <a:prstGeom prst="rect">
            <a:avLst/>
          </a:prstGeom>
        </p:spPr>
        <p:txBody>
          <a:bodyPr/>
          <a:lstStyle/>
          <a:p>
            <a:fld id="{B11BEDDA-8A02-46BD-9403-4EFD91E21820}" type="datetime4">
              <a:rPr lang="de-CH" smtClean="0"/>
              <a:t>3. September 2024</a:t>
            </a:fld>
            <a:endParaRPr lang="en-US" dirty="0"/>
          </a:p>
        </p:txBody>
      </p:sp>
      <p:sp>
        <p:nvSpPr>
          <p:cNvPr id="4" name="Footer Placeholder 3">
            <a:extLst>
              <a:ext uri="{FF2B5EF4-FFF2-40B4-BE49-F238E27FC236}">
                <a16:creationId xmlns:a16="http://schemas.microsoft.com/office/drawing/2014/main" id="{6B611E9B-BD1F-4EA4-9AD6-34225B3072F3}"/>
              </a:ext>
            </a:extLst>
          </p:cNvPr>
          <p:cNvSpPr>
            <a:spLocks noGrp="1"/>
          </p:cNvSpPr>
          <p:nvPr>
            <p:ph type="ftr" sz="quarter" idx="11"/>
          </p:nvPr>
        </p:nvSpPr>
        <p:spPr>
          <a:xfrm>
            <a:off x="3030002" y="4768735"/>
            <a:ext cx="3087172" cy="273928"/>
          </a:xfrm>
          <a:prstGeom prst="rect">
            <a:avLst/>
          </a:prstGeom>
        </p:spPr>
        <p:txBody>
          <a:bodyPr/>
          <a:lstStyle/>
          <a:p>
            <a:r>
              <a:rPr lang="en-US" dirty="0"/>
              <a:t>Rubrik</a:t>
            </a:r>
          </a:p>
        </p:txBody>
      </p:sp>
      <p:sp>
        <p:nvSpPr>
          <p:cNvPr id="5" name="Slide Number Placeholder 4">
            <a:extLst>
              <a:ext uri="{FF2B5EF4-FFF2-40B4-BE49-F238E27FC236}">
                <a16:creationId xmlns:a16="http://schemas.microsoft.com/office/drawing/2014/main" id="{23873521-8E6E-4E9F-92FF-B6204C1C2C16}"/>
              </a:ext>
            </a:extLst>
          </p:cNvPr>
          <p:cNvSpPr>
            <a:spLocks noGrp="1"/>
          </p:cNvSpPr>
          <p:nvPr>
            <p:ph type="sldNum" sz="quarter" idx="12"/>
          </p:nvPr>
        </p:nvSpPr>
        <p:spPr>
          <a:xfrm>
            <a:off x="6460193" y="4768735"/>
            <a:ext cx="2058114" cy="273928"/>
          </a:xfrm>
          <a:prstGeom prst="rect">
            <a:avLst/>
          </a:prstGeom>
        </p:spPr>
        <p:txBody>
          <a:bodyPr/>
          <a:lstStyle/>
          <a:p>
            <a:fld id="{8ABA4F3C-08B6-415D-9325-B174C54E6EC2}" type="slidenum">
              <a:rPr lang="en-US" smtClean="0"/>
              <a:pPr/>
              <a:t>‹Nr.›</a:t>
            </a:fld>
            <a:endParaRPr lang="en-US" dirty="0"/>
          </a:p>
        </p:txBody>
      </p:sp>
      <p:sp>
        <p:nvSpPr>
          <p:cNvPr id="8" name="Text Placeholder 7">
            <a:extLst>
              <a:ext uri="{FF2B5EF4-FFF2-40B4-BE49-F238E27FC236}">
                <a16:creationId xmlns:a16="http://schemas.microsoft.com/office/drawing/2014/main" id="{D28EC658-B67C-4267-8DB8-08BC212BC4DE}"/>
              </a:ext>
            </a:extLst>
          </p:cNvPr>
          <p:cNvSpPr>
            <a:spLocks noGrp="1"/>
          </p:cNvSpPr>
          <p:nvPr>
            <p:ph type="body" sz="quarter" idx="16" hasCustomPrompt="1"/>
          </p:nvPr>
        </p:nvSpPr>
        <p:spPr>
          <a:xfrm>
            <a:off x="762265" y="877094"/>
            <a:ext cx="4192455" cy="432594"/>
          </a:xfrm>
        </p:spPr>
        <p:txBody>
          <a:bodyPr/>
          <a:lstStyle>
            <a:lvl1pPr marL="0" indent="0">
              <a:lnSpc>
                <a:spcPts val="1600"/>
              </a:lnSpc>
              <a:buNone/>
              <a:defRPr sz="1600">
                <a:solidFill>
                  <a:schemeClr val="tx1"/>
                </a:solidFill>
                <a:latin typeface="Arial" panose="020B0604020202020204" pitchFamily="34" charset="0"/>
                <a:cs typeface="Arial" panose="020B0604020202020204" pitchFamily="34" charset="0"/>
              </a:defRPr>
            </a:lvl1pPr>
          </a:lstStyle>
          <a:p>
            <a:pPr lvl="0"/>
            <a:r>
              <a:rPr lang="en-US" dirty="0" err="1"/>
              <a:t>Subheadline</a:t>
            </a:r>
            <a:endParaRPr lang="en-US" dirty="0"/>
          </a:p>
        </p:txBody>
      </p:sp>
      <p:sp>
        <p:nvSpPr>
          <p:cNvPr id="9" name="Text Placeholder 6">
            <a:extLst>
              <a:ext uri="{FF2B5EF4-FFF2-40B4-BE49-F238E27FC236}">
                <a16:creationId xmlns:a16="http://schemas.microsoft.com/office/drawing/2014/main" id="{4DF89A76-FA6A-467D-B973-0412860B50D4}"/>
              </a:ext>
            </a:extLst>
          </p:cNvPr>
          <p:cNvSpPr>
            <a:spLocks noGrp="1"/>
          </p:cNvSpPr>
          <p:nvPr>
            <p:ph type="body" sz="quarter" idx="13" hasCustomPrompt="1"/>
          </p:nvPr>
        </p:nvSpPr>
        <p:spPr>
          <a:xfrm>
            <a:off x="762265" y="1485901"/>
            <a:ext cx="4192455" cy="3235325"/>
          </a:xfrm>
        </p:spPr>
        <p:txBody>
          <a:bodyPr>
            <a:normAutofit/>
          </a:bodyPr>
          <a:lstStyle>
            <a:lvl1pPr>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err="1"/>
              <a:t>Textmaster</a:t>
            </a:r>
            <a:r>
              <a:rPr lang="en-US" dirty="0"/>
              <a:t> Ebene 1</a:t>
            </a:r>
          </a:p>
        </p:txBody>
      </p:sp>
      <p:sp>
        <p:nvSpPr>
          <p:cNvPr id="11" name="Text Placeholder 11">
            <a:extLst>
              <a:ext uri="{FF2B5EF4-FFF2-40B4-BE49-F238E27FC236}">
                <a16:creationId xmlns:a16="http://schemas.microsoft.com/office/drawing/2014/main" id="{382405F3-D823-4E5E-822B-93448A6C23A8}"/>
              </a:ext>
            </a:extLst>
          </p:cNvPr>
          <p:cNvSpPr>
            <a:spLocks noGrp="1"/>
          </p:cNvSpPr>
          <p:nvPr>
            <p:ph type="body" sz="quarter" idx="17"/>
          </p:nvPr>
        </p:nvSpPr>
        <p:spPr>
          <a:xfrm>
            <a:off x="8127100" y="320237"/>
            <a:ext cx="257813" cy="82988"/>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0" indent="0">
              <a:buNone/>
              <a:defRPr sz="800">
                <a:noFill/>
              </a:defRPr>
            </a:lvl1pPr>
          </a:lstStyle>
          <a:p>
            <a:pPr lvl="0"/>
            <a:endParaRPr lang="en-US" dirty="0"/>
          </a:p>
        </p:txBody>
      </p:sp>
    </p:spTree>
    <p:extLst>
      <p:ext uri="{BB962C8B-B14F-4D97-AF65-F5344CB8AC3E}">
        <p14:creationId xmlns:p14="http://schemas.microsoft.com/office/powerpoint/2010/main" val="964746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Nur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sz="2300" b="0" i="0" u="none" strike="noStrike" kern="1200" cap="none" spc="0" normalizeH="0" baseline="0" noProof="0" dirty="0">
                <a:ln>
                  <a:noFill/>
                </a:ln>
                <a:solidFill>
                  <a:srgbClr val="E0303C"/>
                </a:solidFill>
                <a:effectLst/>
                <a:uLnTx/>
                <a:uFillTx/>
                <a:latin typeface="Arial"/>
                <a:ea typeface="+mj-ea"/>
                <a:cs typeface="+mj-cs"/>
              </a:rPr>
              <a:t>Headline</a:t>
            </a:r>
            <a:endParaRPr lang="en-US" dirty="0"/>
          </a:p>
        </p:txBody>
      </p:sp>
      <p:sp>
        <p:nvSpPr>
          <p:cNvPr id="4" name="Date Placeholder 3"/>
          <p:cNvSpPr>
            <a:spLocks noGrp="1"/>
          </p:cNvSpPr>
          <p:nvPr>
            <p:ph type="dt" sz="half" idx="10"/>
          </p:nvPr>
        </p:nvSpPr>
        <p:spPr>
          <a:xfrm>
            <a:off x="628868" y="4768735"/>
            <a:ext cx="2058114" cy="273928"/>
          </a:xfrm>
          <a:prstGeom prst="rect">
            <a:avLst/>
          </a:prstGeom>
        </p:spPr>
        <p:txBody>
          <a:bodyPr/>
          <a:lstStyle/>
          <a:p>
            <a:fld id="{1AAF2484-047A-475F-A83B-FE2CE46E4E42}" type="datetime4">
              <a:rPr lang="de-CH" smtClean="0"/>
              <a:t>3. September 2024</a:t>
            </a:fld>
            <a:endParaRPr lang="en-US" dirty="0"/>
          </a:p>
        </p:txBody>
      </p:sp>
      <p:sp>
        <p:nvSpPr>
          <p:cNvPr id="5" name="Footer Placeholder 4"/>
          <p:cNvSpPr>
            <a:spLocks noGrp="1"/>
          </p:cNvSpPr>
          <p:nvPr>
            <p:ph type="ftr" sz="quarter" idx="11"/>
          </p:nvPr>
        </p:nvSpPr>
        <p:spPr>
          <a:xfrm>
            <a:off x="3030002" y="4768735"/>
            <a:ext cx="3087172" cy="273928"/>
          </a:xfrm>
          <a:prstGeom prst="rect">
            <a:avLst/>
          </a:prstGeom>
        </p:spPr>
        <p:txBody>
          <a:bodyPr/>
          <a:lstStyle/>
          <a:p>
            <a:r>
              <a:rPr lang="en-US" dirty="0"/>
              <a:t>Rubrik</a:t>
            </a:r>
          </a:p>
        </p:txBody>
      </p:sp>
      <p:sp>
        <p:nvSpPr>
          <p:cNvPr id="6" name="Slide Number Placeholder 5"/>
          <p:cNvSpPr>
            <a:spLocks noGrp="1"/>
          </p:cNvSpPr>
          <p:nvPr>
            <p:ph type="sldNum" sz="quarter" idx="12"/>
          </p:nvPr>
        </p:nvSpPr>
        <p:spPr>
          <a:xfrm>
            <a:off x="6460193" y="4768735"/>
            <a:ext cx="2058114" cy="273928"/>
          </a:xfrm>
          <a:prstGeom prst="rect">
            <a:avLst/>
          </a:prstGeom>
        </p:spPr>
        <p:txBody>
          <a:bodyPr/>
          <a:lstStyle/>
          <a:p>
            <a:fld id="{8ABA4F3C-08B6-415D-9325-B174C54E6EC2}" type="slidenum">
              <a:rPr lang="en-US" smtClean="0"/>
              <a:t>‹Nr.›</a:t>
            </a:fld>
            <a:endParaRPr lang="en-US" dirty="0"/>
          </a:p>
        </p:txBody>
      </p:sp>
      <p:sp>
        <p:nvSpPr>
          <p:cNvPr id="10" name="Text Placeholder 11">
            <a:extLst>
              <a:ext uri="{FF2B5EF4-FFF2-40B4-BE49-F238E27FC236}">
                <a16:creationId xmlns:a16="http://schemas.microsoft.com/office/drawing/2014/main" id="{ADA628E8-2E32-4E94-847E-5902A7C41A32}"/>
              </a:ext>
            </a:extLst>
          </p:cNvPr>
          <p:cNvSpPr>
            <a:spLocks noGrp="1"/>
          </p:cNvSpPr>
          <p:nvPr>
            <p:ph type="body" sz="quarter" idx="17"/>
          </p:nvPr>
        </p:nvSpPr>
        <p:spPr>
          <a:xfrm>
            <a:off x="8127100" y="320237"/>
            <a:ext cx="257813" cy="82988"/>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0" indent="0">
              <a:buNone/>
              <a:defRPr sz="800">
                <a:noFill/>
              </a:defRPr>
            </a:lvl1pPr>
          </a:lstStyle>
          <a:p>
            <a:pPr lvl="0"/>
            <a:endParaRPr lang="en-US" dirty="0"/>
          </a:p>
        </p:txBody>
      </p:sp>
    </p:spTree>
    <p:extLst>
      <p:ext uri="{BB962C8B-B14F-4D97-AF65-F5344CB8AC3E}">
        <p14:creationId xmlns:p14="http://schemas.microsoft.com/office/powerpoint/2010/main" val="1475464433"/>
      </p:ext>
    </p:extLst>
  </p:cSld>
  <p:clrMapOvr>
    <a:masterClrMapping/>
  </p:clrMapOvr>
  <p:extLst>
    <p:ext uri="{DCECCB84-F9BA-43D5-87BE-67443E8EF086}">
      <p15:sldGuideLst xmlns:p15="http://schemas.microsoft.com/office/powerpoint/2012/main">
        <p15:guide id="1" orient="horz" pos="65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Nur Tit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265" y="538164"/>
            <a:ext cx="3427015" cy="336550"/>
          </a:xfrm>
        </p:spPr>
        <p:txBody>
          <a:bodyPr/>
          <a:lstStyle/>
          <a:p>
            <a:r>
              <a:rPr kumimoji="0" lang="en-US" sz="2300" b="0" i="0" u="none" strike="noStrike" kern="1200" cap="none" spc="0" normalizeH="0" baseline="0" noProof="0" dirty="0">
                <a:ln>
                  <a:noFill/>
                </a:ln>
                <a:solidFill>
                  <a:srgbClr val="E0303C"/>
                </a:solidFill>
                <a:effectLst/>
                <a:uLnTx/>
                <a:uFillTx/>
                <a:latin typeface="Arial"/>
                <a:ea typeface="+mj-ea"/>
                <a:cs typeface="+mj-cs"/>
              </a:rPr>
              <a:t>Headline</a:t>
            </a:r>
            <a:endParaRPr lang="en-US" dirty="0"/>
          </a:p>
        </p:txBody>
      </p:sp>
      <p:sp>
        <p:nvSpPr>
          <p:cNvPr id="7" name="Text Placeholder 7">
            <a:extLst>
              <a:ext uri="{FF2B5EF4-FFF2-40B4-BE49-F238E27FC236}">
                <a16:creationId xmlns:a16="http://schemas.microsoft.com/office/drawing/2014/main" id="{4C2A9B51-761B-4DD8-850F-653E9A286F6D}"/>
              </a:ext>
            </a:extLst>
          </p:cNvPr>
          <p:cNvSpPr>
            <a:spLocks noGrp="1"/>
          </p:cNvSpPr>
          <p:nvPr>
            <p:ph type="body" sz="quarter" idx="16" hasCustomPrompt="1"/>
          </p:nvPr>
        </p:nvSpPr>
        <p:spPr>
          <a:xfrm>
            <a:off x="762265" y="877094"/>
            <a:ext cx="3427015" cy="432594"/>
          </a:xfrm>
        </p:spPr>
        <p:txBody>
          <a:bodyPr/>
          <a:lstStyle>
            <a:lvl1pPr marL="0" indent="0">
              <a:lnSpc>
                <a:spcPts val="1600"/>
              </a:lnSpc>
              <a:buNone/>
              <a:defRPr sz="1600">
                <a:solidFill>
                  <a:schemeClr val="tx1"/>
                </a:solidFill>
                <a:latin typeface="Arial" panose="020B0604020202020204" pitchFamily="34" charset="0"/>
                <a:cs typeface="Arial" panose="020B0604020202020204" pitchFamily="34" charset="0"/>
              </a:defRPr>
            </a:lvl1pPr>
          </a:lstStyle>
          <a:p>
            <a:pPr lvl="0"/>
            <a:r>
              <a:rPr lang="en-US" dirty="0" err="1"/>
              <a:t>Subheadline</a:t>
            </a:r>
            <a:endParaRPr lang="en-US" dirty="0"/>
          </a:p>
        </p:txBody>
      </p:sp>
      <p:sp>
        <p:nvSpPr>
          <p:cNvPr id="9" name="Text Placeholder 7">
            <a:extLst>
              <a:ext uri="{FF2B5EF4-FFF2-40B4-BE49-F238E27FC236}">
                <a16:creationId xmlns:a16="http://schemas.microsoft.com/office/drawing/2014/main" id="{CDF495DE-B0FB-4E85-A6A8-2BAFD5D41E6D}"/>
              </a:ext>
            </a:extLst>
          </p:cNvPr>
          <p:cNvSpPr>
            <a:spLocks noGrp="1"/>
          </p:cNvSpPr>
          <p:nvPr>
            <p:ph type="body" sz="quarter" idx="18" hasCustomPrompt="1"/>
          </p:nvPr>
        </p:nvSpPr>
        <p:spPr>
          <a:xfrm>
            <a:off x="5334265" y="877094"/>
            <a:ext cx="3050646" cy="432594"/>
          </a:xfrm>
        </p:spPr>
        <p:txBody>
          <a:bodyPr/>
          <a:lstStyle>
            <a:lvl1pPr marL="0" indent="0">
              <a:lnSpc>
                <a:spcPts val="1600"/>
              </a:lnSpc>
              <a:buNone/>
              <a:defRPr sz="1600">
                <a:solidFill>
                  <a:schemeClr val="tx1"/>
                </a:solidFill>
                <a:latin typeface="Arial" panose="020B0604020202020204" pitchFamily="34" charset="0"/>
                <a:cs typeface="Arial" panose="020B0604020202020204" pitchFamily="34" charset="0"/>
              </a:defRPr>
            </a:lvl1pPr>
          </a:lstStyle>
          <a:p>
            <a:pPr lvl="0"/>
            <a:r>
              <a:rPr lang="en-US" dirty="0" err="1"/>
              <a:t>Subheadline</a:t>
            </a:r>
            <a:endParaRPr lang="en-US" dirty="0"/>
          </a:p>
        </p:txBody>
      </p:sp>
      <p:sp>
        <p:nvSpPr>
          <p:cNvPr id="11" name="Text Placeholder 11">
            <a:extLst>
              <a:ext uri="{FF2B5EF4-FFF2-40B4-BE49-F238E27FC236}">
                <a16:creationId xmlns:a16="http://schemas.microsoft.com/office/drawing/2014/main" id="{5A3B7B64-E8C6-4091-AB24-4E32E8A02C55}"/>
              </a:ext>
            </a:extLst>
          </p:cNvPr>
          <p:cNvSpPr>
            <a:spLocks noGrp="1"/>
          </p:cNvSpPr>
          <p:nvPr>
            <p:ph type="body" sz="quarter" idx="17"/>
          </p:nvPr>
        </p:nvSpPr>
        <p:spPr>
          <a:xfrm>
            <a:off x="8127100" y="320237"/>
            <a:ext cx="257813" cy="82988"/>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0" indent="0">
              <a:buNone/>
              <a:defRPr sz="800">
                <a:noFill/>
              </a:defRPr>
            </a:lvl1pPr>
          </a:lstStyle>
          <a:p>
            <a:pPr lvl="0"/>
            <a:endParaRPr lang="en-US" dirty="0"/>
          </a:p>
        </p:txBody>
      </p:sp>
    </p:spTree>
    <p:extLst>
      <p:ext uri="{BB962C8B-B14F-4D97-AF65-F5344CB8AC3E}">
        <p14:creationId xmlns:p14="http://schemas.microsoft.com/office/powerpoint/2010/main" val="1928706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Zwischenfolien (Pattern/Quote)">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AE9D1E92-0EE7-40E2-956C-79CEAEF4863F}"/>
              </a:ext>
            </a:extLst>
          </p:cNvPr>
          <p:cNvSpPr>
            <a:spLocks noGrp="1"/>
          </p:cNvSpPr>
          <p:nvPr>
            <p:ph type="pic" sz="quarter" idx="15" hasCustomPrompt="1"/>
          </p:nvPr>
        </p:nvSpPr>
        <p:spPr>
          <a:xfrm>
            <a:off x="1" y="0"/>
            <a:ext cx="9147175" cy="5145088"/>
          </a:xfrm>
          <a:solidFill>
            <a:schemeClr val="bg2"/>
          </a:solidFill>
        </p:spPr>
        <p:txBody>
          <a:bodyPr anchor="ctr"/>
          <a:lstStyle>
            <a:lvl1pPr marL="0" indent="0" algn="ctr">
              <a:buNone/>
              <a:defRPr/>
            </a:lvl1pPr>
          </a:lstStyle>
          <a:p>
            <a:r>
              <a:rPr lang="en-US" dirty="0"/>
              <a:t>Bild</a:t>
            </a:r>
          </a:p>
        </p:txBody>
      </p:sp>
      <p:sp>
        <p:nvSpPr>
          <p:cNvPr id="2" name="Title 1"/>
          <p:cNvSpPr>
            <a:spLocks noGrp="1"/>
          </p:cNvSpPr>
          <p:nvPr>
            <p:ph type="title" hasCustomPrompt="1"/>
          </p:nvPr>
        </p:nvSpPr>
        <p:spPr>
          <a:xfrm>
            <a:off x="762265" y="1871664"/>
            <a:ext cx="7622646" cy="1166811"/>
          </a:xfrm>
        </p:spPr>
        <p:txBody>
          <a:bodyPr/>
          <a:lstStyle>
            <a:lvl1pPr>
              <a:lnSpc>
                <a:spcPts val="4000"/>
              </a:lnSpc>
              <a:defRPr sz="3800"/>
            </a:lvl1pPr>
          </a:lstStyle>
          <a:p>
            <a:r>
              <a:rPr lang="en-US" dirty="0"/>
              <a:t>Headline</a:t>
            </a:r>
          </a:p>
        </p:txBody>
      </p:sp>
      <p:sp>
        <p:nvSpPr>
          <p:cNvPr id="4" name="Date Placeholder 3"/>
          <p:cNvSpPr>
            <a:spLocks noGrp="1"/>
          </p:cNvSpPr>
          <p:nvPr>
            <p:ph type="dt" sz="half" idx="10"/>
          </p:nvPr>
        </p:nvSpPr>
        <p:spPr>
          <a:xfrm>
            <a:off x="628868" y="4768735"/>
            <a:ext cx="2058114" cy="273928"/>
          </a:xfrm>
          <a:prstGeom prst="rect">
            <a:avLst/>
          </a:prstGeom>
        </p:spPr>
        <p:txBody>
          <a:bodyPr/>
          <a:lstStyle/>
          <a:p>
            <a:fld id="{1AAF2484-047A-475F-A83B-FE2CE46E4E42}" type="datetime4">
              <a:rPr lang="de-CH" smtClean="0"/>
              <a:t>3. September 2024</a:t>
            </a:fld>
            <a:endParaRPr lang="en-US" dirty="0"/>
          </a:p>
        </p:txBody>
      </p:sp>
      <p:sp>
        <p:nvSpPr>
          <p:cNvPr id="5" name="Footer Placeholder 4"/>
          <p:cNvSpPr>
            <a:spLocks noGrp="1"/>
          </p:cNvSpPr>
          <p:nvPr>
            <p:ph type="ftr" sz="quarter" idx="11"/>
          </p:nvPr>
        </p:nvSpPr>
        <p:spPr>
          <a:xfrm>
            <a:off x="3030002" y="4768735"/>
            <a:ext cx="3087172" cy="273928"/>
          </a:xfrm>
          <a:prstGeom prst="rect">
            <a:avLst/>
          </a:prstGeom>
        </p:spPr>
        <p:txBody>
          <a:bodyPr/>
          <a:lstStyle>
            <a:lvl1pPr>
              <a:defRPr>
                <a:noFill/>
              </a:defRPr>
            </a:lvl1pPr>
          </a:lstStyle>
          <a:p>
            <a:r>
              <a:rPr lang="en-US" dirty="0"/>
              <a:t>Rubrik</a:t>
            </a:r>
          </a:p>
        </p:txBody>
      </p:sp>
      <p:sp>
        <p:nvSpPr>
          <p:cNvPr id="6" name="Slide Number Placeholder 5"/>
          <p:cNvSpPr>
            <a:spLocks noGrp="1"/>
          </p:cNvSpPr>
          <p:nvPr>
            <p:ph type="sldNum" sz="quarter" idx="12"/>
          </p:nvPr>
        </p:nvSpPr>
        <p:spPr>
          <a:xfrm>
            <a:off x="6460193" y="4768735"/>
            <a:ext cx="2058114" cy="273928"/>
          </a:xfrm>
          <a:prstGeom prst="rect">
            <a:avLst/>
          </a:prstGeom>
          <a:noFill/>
        </p:spPr>
        <p:txBody>
          <a:bodyPr/>
          <a:lstStyle>
            <a:lvl1pPr>
              <a:defRPr>
                <a:noFill/>
              </a:defRPr>
            </a:lvl1pPr>
          </a:lstStyle>
          <a:p>
            <a:fld id="{8ABA4F3C-08B6-415D-9325-B174C54E6EC2}" type="slidenum">
              <a:rPr lang="en-US" smtClean="0"/>
              <a:pPr/>
              <a:t>‹Nr.›</a:t>
            </a:fld>
            <a:endParaRPr lang="en-US" dirty="0"/>
          </a:p>
        </p:txBody>
      </p:sp>
    </p:spTree>
    <p:extLst>
      <p:ext uri="{BB962C8B-B14F-4D97-AF65-F5344CB8AC3E}">
        <p14:creationId xmlns:p14="http://schemas.microsoft.com/office/powerpoint/2010/main" val="3905968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Zwischenfolien (Bilder/Quote)">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D4BD0731-AD23-446E-8B6C-F1F919EA1F52}"/>
              </a:ext>
            </a:extLst>
          </p:cNvPr>
          <p:cNvSpPr>
            <a:spLocks noGrp="1"/>
          </p:cNvSpPr>
          <p:nvPr>
            <p:ph type="pic" sz="quarter" idx="15" hasCustomPrompt="1"/>
          </p:nvPr>
        </p:nvSpPr>
        <p:spPr>
          <a:xfrm>
            <a:off x="4573587" y="0"/>
            <a:ext cx="4573589" cy="5145088"/>
          </a:xfrm>
          <a:solidFill>
            <a:schemeClr val="bg2"/>
          </a:solidFill>
        </p:spPr>
        <p:txBody>
          <a:bodyPr anchor="ctr"/>
          <a:lstStyle>
            <a:lvl1pPr marL="0" indent="0" algn="ctr">
              <a:buNone/>
              <a:defRPr/>
            </a:lvl1pPr>
          </a:lstStyle>
          <a:p>
            <a:r>
              <a:rPr lang="en-US" dirty="0"/>
              <a:t>Bild</a:t>
            </a:r>
          </a:p>
        </p:txBody>
      </p:sp>
      <p:sp>
        <p:nvSpPr>
          <p:cNvPr id="3" name="Date Placeholder 2">
            <a:extLst>
              <a:ext uri="{FF2B5EF4-FFF2-40B4-BE49-F238E27FC236}">
                <a16:creationId xmlns:a16="http://schemas.microsoft.com/office/drawing/2014/main" id="{F812A111-6A08-414B-A778-E32AE07594B1}"/>
              </a:ext>
            </a:extLst>
          </p:cNvPr>
          <p:cNvSpPr>
            <a:spLocks noGrp="1"/>
          </p:cNvSpPr>
          <p:nvPr>
            <p:ph type="dt" sz="half" idx="10"/>
          </p:nvPr>
        </p:nvSpPr>
        <p:spPr>
          <a:xfrm>
            <a:off x="628868" y="4768735"/>
            <a:ext cx="2058114" cy="273928"/>
          </a:xfrm>
          <a:prstGeom prst="rect">
            <a:avLst/>
          </a:prstGeom>
        </p:spPr>
        <p:txBody>
          <a:bodyPr/>
          <a:lstStyle/>
          <a:p>
            <a:fld id="{32B5221F-3B8D-4CB8-8270-CE8AA633463A}" type="datetime4">
              <a:rPr lang="de-CH" smtClean="0"/>
              <a:t>3. September 2024</a:t>
            </a:fld>
            <a:endParaRPr lang="en-US" dirty="0"/>
          </a:p>
        </p:txBody>
      </p:sp>
      <p:sp>
        <p:nvSpPr>
          <p:cNvPr id="4" name="Footer Placeholder 3">
            <a:extLst>
              <a:ext uri="{FF2B5EF4-FFF2-40B4-BE49-F238E27FC236}">
                <a16:creationId xmlns:a16="http://schemas.microsoft.com/office/drawing/2014/main" id="{98E9A59A-CC86-4C97-A572-0DCD345CC388}"/>
              </a:ext>
            </a:extLst>
          </p:cNvPr>
          <p:cNvSpPr>
            <a:spLocks noGrp="1"/>
          </p:cNvSpPr>
          <p:nvPr>
            <p:ph type="ftr" sz="quarter" idx="11"/>
          </p:nvPr>
        </p:nvSpPr>
        <p:spPr>
          <a:xfrm>
            <a:off x="3030002" y="4768735"/>
            <a:ext cx="3087172" cy="273928"/>
          </a:xfrm>
          <a:prstGeom prst="rect">
            <a:avLst/>
          </a:prstGeom>
        </p:spPr>
        <p:txBody>
          <a:bodyPr/>
          <a:lstStyle/>
          <a:p>
            <a:r>
              <a:rPr lang="en-US" dirty="0"/>
              <a:t>Rubrik</a:t>
            </a:r>
          </a:p>
        </p:txBody>
      </p:sp>
      <p:sp>
        <p:nvSpPr>
          <p:cNvPr id="5" name="Slide Number Placeholder 4">
            <a:extLst>
              <a:ext uri="{FF2B5EF4-FFF2-40B4-BE49-F238E27FC236}">
                <a16:creationId xmlns:a16="http://schemas.microsoft.com/office/drawing/2014/main" id="{5CF0ED09-693F-457C-BF98-A7FEE2A05E1A}"/>
              </a:ext>
            </a:extLst>
          </p:cNvPr>
          <p:cNvSpPr>
            <a:spLocks noGrp="1"/>
          </p:cNvSpPr>
          <p:nvPr>
            <p:ph type="sldNum" sz="quarter" idx="12"/>
          </p:nvPr>
        </p:nvSpPr>
        <p:spPr>
          <a:xfrm>
            <a:off x="6460193" y="4768735"/>
            <a:ext cx="2058114" cy="273928"/>
          </a:xfrm>
          <a:prstGeom prst="rect">
            <a:avLst/>
          </a:prstGeom>
        </p:spPr>
        <p:txBody>
          <a:bodyPr/>
          <a:lstStyle/>
          <a:p>
            <a:fld id="{8ABA4F3C-08B6-415D-9325-B174C54E6EC2}" type="slidenum">
              <a:rPr lang="en-US" smtClean="0"/>
              <a:pPr/>
              <a:t>‹Nr.›</a:t>
            </a:fld>
            <a:endParaRPr lang="en-US" dirty="0"/>
          </a:p>
        </p:txBody>
      </p:sp>
      <p:sp>
        <p:nvSpPr>
          <p:cNvPr id="10" name="Text Placeholder 6">
            <a:extLst>
              <a:ext uri="{FF2B5EF4-FFF2-40B4-BE49-F238E27FC236}">
                <a16:creationId xmlns:a16="http://schemas.microsoft.com/office/drawing/2014/main" id="{704FB2E6-7BF6-4C13-BD0C-4D0AF2629314}"/>
              </a:ext>
            </a:extLst>
          </p:cNvPr>
          <p:cNvSpPr>
            <a:spLocks noGrp="1"/>
          </p:cNvSpPr>
          <p:nvPr>
            <p:ph type="body" sz="quarter" idx="13" hasCustomPrompt="1"/>
          </p:nvPr>
        </p:nvSpPr>
        <p:spPr>
          <a:xfrm>
            <a:off x="762265" y="1485901"/>
            <a:ext cx="3427015" cy="3235325"/>
          </a:xfrm>
        </p:spPr>
        <p:txBody>
          <a:bodyPr/>
          <a:lstStyle>
            <a:lvl1pPr marL="0" indent="0">
              <a:lnSpc>
                <a:spcPct val="100000"/>
              </a:lnSpc>
              <a:buNone/>
              <a:defRPr sz="2400">
                <a:solidFill>
                  <a:schemeClr val="accent1"/>
                </a:solidFill>
              </a:defRPr>
            </a:lvl1pPr>
            <a:lvl2pPr>
              <a:defRPr/>
            </a:lvl2pPr>
            <a:lvl3pPr>
              <a:defRPr/>
            </a:lvl3pPr>
            <a:lvl4pPr>
              <a:defRPr/>
            </a:lvl4pPr>
            <a:lvl5pPr>
              <a:defRPr/>
            </a:lvl5pPr>
          </a:lstStyle>
          <a:p>
            <a:pPr lvl="0"/>
            <a:r>
              <a:rPr lang="en-US" dirty="0" err="1"/>
              <a:t>Textmaster</a:t>
            </a:r>
            <a:endParaRPr lang="en-US" dirty="0"/>
          </a:p>
        </p:txBody>
      </p:sp>
      <p:sp>
        <p:nvSpPr>
          <p:cNvPr id="9" name="Text Placeholder 11">
            <a:extLst>
              <a:ext uri="{FF2B5EF4-FFF2-40B4-BE49-F238E27FC236}">
                <a16:creationId xmlns:a16="http://schemas.microsoft.com/office/drawing/2014/main" id="{3BE3DBE2-FCB1-4FC1-B226-5684F808A74E}"/>
              </a:ext>
            </a:extLst>
          </p:cNvPr>
          <p:cNvSpPr>
            <a:spLocks noGrp="1"/>
          </p:cNvSpPr>
          <p:nvPr>
            <p:ph type="body" sz="quarter" idx="17"/>
          </p:nvPr>
        </p:nvSpPr>
        <p:spPr>
          <a:xfrm>
            <a:off x="8127100" y="320237"/>
            <a:ext cx="257813" cy="82988"/>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0" indent="0">
              <a:buNone/>
              <a:defRPr sz="800">
                <a:noFill/>
              </a:defRPr>
            </a:lvl1pPr>
          </a:lstStyle>
          <a:p>
            <a:pPr lvl="0"/>
            <a:endParaRPr lang="en-US" dirty="0"/>
          </a:p>
        </p:txBody>
      </p:sp>
    </p:spTree>
    <p:extLst>
      <p:ext uri="{BB962C8B-B14F-4D97-AF65-F5344CB8AC3E}">
        <p14:creationId xmlns:p14="http://schemas.microsoft.com/office/powerpoint/2010/main" val="2872421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4 Team Folie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Headline</a:t>
            </a:r>
          </a:p>
        </p:txBody>
      </p:sp>
      <p:sp>
        <p:nvSpPr>
          <p:cNvPr id="4" name="Date Placeholder 3"/>
          <p:cNvSpPr>
            <a:spLocks noGrp="1"/>
          </p:cNvSpPr>
          <p:nvPr>
            <p:ph type="dt" sz="half" idx="10"/>
          </p:nvPr>
        </p:nvSpPr>
        <p:spPr>
          <a:xfrm>
            <a:off x="628868" y="4768735"/>
            <a:ext cx="2058114" cy="273928"/>
          </a:xfrm>
          <a:prstGeom prst="rect">
            <a:avLst/>
          </a:prstGeom>
        </p:spPr>
        <p:txBody>
          <a:bodyPr/>
          <a:lstStyle>
            <a:lvl1pPr>
              <a:defRPr>
                <a:latin typeface="Arial" panose="020B0604020202020204" pitchFamily="34" charset="0"/>
                <a:cs typeface="Arial" panose="020B0604020202020204" pitchFamily="34" charset="0"/>
              </a:defRPr>
            </a:lvl1pPr>
          </a:lstStyle>
          <a:p>
            <a:fld id="{1AAF2484-047A-475F-A83B-FE2CE46E4E42}" type="datetime4">
              <a:rPr lang="de-CH" smtClean="0"/>
              <a:pPr/>
              <a:t>3. September 2024</a:t>
            </a:fld>
            <a:endParaRPr lang="en-US" dirty="0"/>
          </a:p>
        </p:txBody>
      </p:sp>
      <p:sp>
        <p:nvSpPr>
          <p:cNvPr id="5" name="Footer Placeholder 4"/>
          <p:cNvSpPr>
            <a:spLocks noGrp="1"/>
          </p:cNvSpPr>
          <p:nvPr>
            <p:ph type="ftr" sz="quarter" idx="11"/>
          </p:nvPr>
        </p:nvSpPr>
        <p:spPr>
          <a:xfrm>
            <a:off x="3030002" y="4768735"/>
            <a:ext cx="3087172" cy="273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Rubrik</a:t>
            </a:r>
            <a:endParaRPr lang="en-US" dirty="0"/>
          </a:p>
        </p:txBody>
      </p:sp>
      <p:sp>
        <p:nvSpPr>
          <p:cNvPr id="6" name="Slide Number Placeholder 5"/>
          <p:cNvSpPr>
            <a:spLocks noGrp="1"/>
          </p:cNvSpPr>
          <p:nvPr>
            <p:ph type="sldNum" sz="quarter" idx="12"/>
          </p:nvPr>
        </p:nvSpPr>
        <p:spPr>
          <a:xfrm>
            <a:off x="6460193" y="4768735"/>
            <a:ext cx="2058114" cy="273928"/>
          </a:xfrm>
          <a:prstGeom prst="rect">
            <a:avLst/>
          </a:prstGeom>
        </p:spPr>
        <p:txBody>
          <a:bodyPr/>
          <a:lstStyle>
            <a:lvl1pPr>
              <a:defRPr>
                <a:latin typeface="Arial" panose="020B0604020202020204" pitchFamily="34" charset="0"/>
                <a:cs typeface="Arial" panose="020B0604020202020204" pitchFamily="34" charset="0"/>
              </a:defRPr>
            </a:lvl1pPr>
          </a:lstStyle>
          <a:p>
            <a:fld id="{8ABA4F3C-08B6-415D-9325-B174C54E6EC2}" type="slidenum">
              <a:rPr lang="en-US" smtClean="0"/>
              <a:pPr/>
              <a:t>‹Nr.›</a:t>
            </a:fld>
            <a:endParaRPr lang="en-US" dirty="0"/>
          </a:p>
        </p:txBody>
      </p:sp>
      <p:sp>
        <p:nvSpPr>
          <p:cNvPr id="13" name="Picture Placeholder 7">
            <a:extLst>
              <a:ext uri="{FF2B5EF4-FFF2-40B4-BE49-F238E27FC236}">
                <a16:creationId xmlns:a16="http://schemas.microsoft.com/office/drawing/2014/main" id="{241C04B3-362E-4BB6-98A2-777DDF9A2BDD}"/>
              </a:ext>
            </a:extLst>
          </p:cNvPr>
          <p:cNvSpPr>
            <a:spLocks noGrp="1"/>
          </p:cNvSpPr>
          <p:nvPr>
            <p:ph type="pic" sz="quarter" idx="15" hasCustomPrompt="1"/>
          </p:nvPr>
        </p:nvSpPr>
        <p:spPr>
          <a:xfrm>
            <a:off x="762266" y="1485900"/>
            <a:ext cx="1524528" cy="2026920"/>
          </a:xfrm>
          <a:solidFill>
            <a:schemeClr val="bg2"/>
          </a:solidFill>
        </p:spPr>
        <p:txBody>
          <a:bodyPr anchor="ctr"/>
          <a:lstStyle>
            <a:lvl1pPr marL="0" indent="0" algn="ctr">
              <a:buNone/>
              <a:defRPr>
                <a:latin typeface="Arial" panose="020B0604020202020204" pitchFamily="34" charset="0"/>
                <a:cs typeface="Arial" panose="020B0604020202020204" pitchFamily="34" charset="0"/>
              </a:defRPr>
            </a:lvl1pPr>
          </a:lstStyle>
          <a:p>
            <a:r>
              <a:rPr lang="en-US" dirty="0"/>
              <a:t>Bild</a:t>
            </a:r>
          </a:p>
        </p:txBody>
      </p:sp>
      <p:sp>
        <p:nvSpPr>
          <p:cNvPr id="14" name="Picture Placeholder 7">
            <a:extLst>
              <a:ext uri="{FF2B5EF4-FFF2-40B4-BE49-F238E27FC236}">
                <a16:creationId xmlns:a16="http://schemas.microsoft.com/office/drawing/2014/main" id="{3CCEBDB7-6489-4F82-A610-4AC089A6320D}"/>
              </a:ext>
            </a:extLst>
          </p:cNvPr>
          <p:cNvSpPr>
            <a:spLocks noGrp="1"/>
          </p:cNvSpPr>
          <p:nvPr>
            <p:ph type="pic" sz="quarter" idx="18" hasCustomPrompt="1"/>
          </p:nvPr>
        </p:nvSpPr>
        <p:spPr>
          <a:xfrm>
            <a:off x="2794972" y="1485900"/>
            <a:ext cx="1524528" cy="2026920"/>
          </a:xfrm>
          <a:solidFill>
            <a:schemeClr val="bg2"/>
          </a:solidFill>
        </p:spPr>
        <p:txBody>
          <a:bodyPr anchor="ctr"/>
          <a:lstStyle>
            <a:lvl1pPr marL="0" indent="0" algn="ctr">
              <a:buNone/>
              <a:defRPr>
                <a:latin typeface="Arial" panose="020B0604020202020204" pitchFamily="34" charset="0"/>
                <a:cs typeface="Arial" panose="020B0604020202020204" pitchFamily="34" charset="0"/>
              </a:defRPr>
            </a:lvl1pPr>
          </a:lstStyle>
          <a:p>
            <a:r>
              <a:rPr lang="en-US" dirty="0"/>
              <a:t>Bild</a:t>
            </a:r>
          </a:p>
        </p:txBody>
      </p:sp>
      <p:sp>
        <p:nvSpPr>
          <p:cNvPr id="15" name="Picture Placeholder 7">
            <a:extLst>
              <a:ext uri="{FF2B5EF4-FFF2-40B4-BE49-F238E27FC236}">
                <a16:creationId xmlns:a16="http://schemas.microsoft.com/office/drawing/2014/main" id="{190066BF-FA24-419C-BABB-4B1FEC93E4AB}"/>
              </a:ext>
            </a:extLst>
          </p:cNvPr>
          <p:cNvSpPr>
            <a:spLocks noGrp="1"/>
          </p:cNvSpPr>
          <p:nvPr>
            <p:ph type="pic" sz="quarter" idx="19" hasCustomPrompt="1"/>
          </p:nvPr>
        </p:nvSpPr>
        <p:spPr>
          <a:xfrm>
            <a:off x="4827677" y="1485900"/>
            <a:ext cx="1524528" cy="2026920"/>
          </a:xfrm>
          <a:solidFill>
            <a:schemeClr val="bg2"/>
          </a:solidFill>
        </p:spPr>
        <p:txBody>
          <a:bodyPr anchor="ctr"/>
          <a:lstStyle>
            <a:lvl1pPr marL="0" indent="0" algn="ctr">
              <a:buNone/>
              <a:defRPr>
                <a:latin typeface="Arial" panose="020B0604020202020204" pitchFamily="34" charset="0"/>
                <a:cs typeface="Arial" panose="020B0604020202020204" pitchFamily="34" charset="0"/>
              </a:defRPr>
            </a:lvl1pPr>
          </a:lstStyle>
          <a:p>
            <a:r>
              <a:rPr lang="en-US" dirty="0"/>
              <a:t>Bild</a:t>
            </a:r>
          </a:p>
        </p:txBody>
      </p:sp>
      <p:sp>
        <p:nvSpPr>
          <p:cNvPr id="16" name="Picture Placeholder 7">
            <a:extLst>
              <a:ext uri="{FF2B5EF4-FFF2-40B4-BE49-F238E27FC236}">
                <a16:creationId xmlns:a16="http://schemas.microsoft.com/office/drawing/2014/main" id="{9E3236D5-5B34-452F-B897-050D698B0A47}"/>
              </a:ext>
            </a:extLst>
          </p:cNvPr>
          <p:cNvSpPr>
            <a:spLocks noGrp="1"/>
          </p:cNvSpPr>
          <p:nvPr>
            <p:ph type="pic" sz="quarter" idx="20" hasCustomPrompt="1"/>
          </p:nvPr>
        </p:nvSpPr>
        <p:spPr>
          <a:xfrm>
            <a:off x="6860384" y="1485900"/>
            <a:ext cx="1524528" cy="2026920"/>
          </a:xfrm>
          <a:solidFill>
            <a:schemeClr val="bg2"/>
          </a:solidFill>
        </p:spPr>
        <p:txBody>
          <a:bodyPr anchor="ctr"/>
          <a:lstStyle>
            <a:lvl1pPr marL="0" indent="0" algn="ctr">
              <a:buNone/>
              <a:defRPr>
                <a:latin typeface="Arial" panose="020B0604020202020204" pitchFamily="34" charset="0"/>
                <a:cs typeface="Arial" panose="020B0604020202020204" pitchFamily="34" charset="0"/>
              </a:defRPr>
            </a:lvl1pPr>
          </a:lstStyle>
          <a:p>
            <a:r>
              <a:rPr lang="en-US" dirty="0"/>
              <a:t>Bild</a:t>
            </a:r>
          </a:p>
        </p:txBody>
      </p:sp>
      <p:sp>
        <p:nvSpPr>
          <p:cNvPr id="21" name="Text Placeholder 20">
            <a:extLst>
              <a:ext uri="{FF2B5EF4-FFF2-40B4-BE49-F238E27FC236}">
                <a16:creationId xmlns:a16="http://schemas.microsoft.com/office/drawing/2014/main" id="{78D54548-A91B-466F-8E72-2FFADDF229C6}"/>
              </a:ext>
            </a:extLst>
          </p:cNvPr>
          <p:cNvSpPr>
            <a:spLocks noGrp="1"/>
          </p:cNvSpPr>
          <p:nvPr>
            <p:ph type="body" sz="quarter" idx="21" hasCustomPrompt="1"/>
          </p:nvPr>
        </p:nvSpPr>
        <p:spPr>
          <a:xfrm>
            <a:off x="762265" y="3681415"/>
            <a:ext cx="1524528" cy="1039811"/>
          </a:xfrm>
        </p:spPr>
        <p:txBody>
          <a:bodyPr/>
          <a:lstStyle>
            <a:lvl1pPr marL="0" indent="0">
              <a:buNone/>
              <a:defRPr sz="1100">
                <a:latin typeface="Arial" panose="020B0604020202020204" pitchFamily="34" charset="0"/>
                <a:cs typeface="Arial" panose="020B0604020202020204" pitchFamily="34" charset="0"/>
              </a:defRPr>
            </a:lvl1pPr>
            <a:lvl2pPr marL="0" indent="0">
              <a:spcBef>
                <a:spcPts val="0"/>
              </a:spcBef>
              <a:spcAft>
                <a:spcPts val="300"/>
              </a:spcAft>
              <a:buNone/>
              <a:defRPr sz="900">
                <a:latin typeface="Arial" panose="020B0604020202020204" pitchFamily="34" charset="0"/>
                <a:cs typeface="Arial" panose="020B0604020202020204" pitchFamily="34" charset="0"/>
              </a:defRPr>
            </a:lvl2pPr>
            <a:lvl3pPr marL="0" indent="0">
              <a:buNone/>
              <a:defRPr sz="700">
                <a:latin typeface="Arial" panose="020B0604020202020204" pitchFamily="34" charset="0"/>
                <a:cs typeface="Arial" panose="020B0604020202020204" pitchFamily="34" charset="0"/>
              </a:defRPr>
            </a:lvl3pPr>
          </a:lstStyle>
          <a:p>
            <a:pPr lvl="0"/>
            <a:r>
              <a:rPr lang="en-US" dirty="0" err="1"/>
              <a:t>Textmaster</a:t>
            </a:r>
            <a:r>
              <a:rPr lang="en-US" dirty="0"/>
              <a:t> Ebene1</a:t>
            </a:r>
          </a:p>
          <a:p>
            <a:pPr lvl="1"/>
            <a:r>
              <a:rPr lang="en-US" dirty="0"/>
              <a:t>Ebene 2</a:t>
            </a:r>
          </a:p>
          <a:p>
            <a:pPr lvl="2"/>
            <a:r>
              <a:rPr lang="en-US" dirty="0"/>
              <a:t>Ebene 3</a:t>
            </a:r>
          </a:p>
        </p:txBody>
      </p:sp>
      <p:sp>
        <p:nvSpPr>
          <p:cNvPr id="22" name="Text Placeholder 20">
            <a:extLst>
              <a:ext uri="{FF2B5EF4-FFF2-40B4-BE49-F238E27FC236}">
                <a16:creationId xmlns:a16="http://schemas.microsoft.com/office/drawing/2014/main" id="{593F19B1-E536-4479-99AF-8E20E9486282}"/>
              </a:ext>
            </a:extLst>
          </p:cNvPr>
          <p:cNvSpPr>
            <a:spLocks noGrp="1"/>
          </p:cNvSpPr>
          <p:nvPr>
            <p:ph type="body" sz="quarter" idx="22" hasCustomPrompt="1"/>
          </p:nvPr>
        </p:nvSpPr>
        <p:spPr>
          <a:xfrm>
            <a:off x="2794972" y="3681415"/>
            <a:ext cx="1524528" cy="1039811"/>
          </a:xfrm>
        </p:spPr>
        <p:txBody>
          <a:bodyPr/>
          <a:lstStyle>
            <a:lvl1pPr marL="0" indent="0">
              <a:buNone/>
              <a:defRPr sz="1100">
                <a:latin typeface="Arial" panose="020B0604020202020204" pitchFamily="34" charset="0"/>
                <a:cs typeface="Arial" panose="020B0604020202020204" pitchFamily="34" charset="0"/>
              </a:defRPr>
            </a:lvl1pPr>
            <a:lvl2pPr marL="0" indent="0">
              <a:spcBef>
                <a:spcPts val="0"/>
              </a:spcBef>
              <a:spcAft>
                <a:spcPts val="300"/>
              </a:spcAft>
              <a:buNone/>
              <a:defRPr sz="900">
                <a:latin typeface="Arial" panose="020B0604020202020204" pitchFamily="34" charset="0"/>
                <a:cs typeface="Arial" panose="020B0604020202020204" pitchFamily="34" charset="0"/>
              </a:defRPr>
            </a:lvl2pPr>
            <a:lvl3pPr marL="0" indent="0">
              <a:buNone/>
              <a:defRPr sz="700">
                <a:latin typeface="Arial" panose="020B0604020202020204" pitchFamily="34" charset="0"/>
                <a:cs typeface="Arial" panose="020B0604020202020204" pitchFamily="34" charset="0"/>
              </a:defRPr>
            </a:lvl3pPr>
          </a:lstStyle>
          <a:p>
            <a:pPr lvl="0"/>
            <a:r>
              <a:rPr lang="en-US" dirty="0" err="1"/>
              <a:t>Textmaster</a:t>
            </a:r>
            <a:r>
              <a:rPr lang="en-US" dirty="0"/>
              <a:t> Ebene1</a:t>
            </a:r>
          </a:p>
          <a:p>
            <a:pPr lvl="1"/>
            <a:r>
              <a:rPr lang="en-US" dirty="0"/>
              <a:t>Ebene 2</a:t>
            </a:r>
          </a:p>
          <a:p>
            <a:pPr lvl="2"/>
            <a:r>
              <a:rPr lang="en-US" dirty="0"/>
              <a:t>Ebene 3</a:t>
            </a:r>
          </a:p>
        </p:txBody>
      </p:sp>
      <p:sp>
        <p:nvSpPr>
          <p:cNvPr id="23" name="Text Placeholder 20">
            <a:extLst>
              <a:ext uri="{FF2B5EF4-FFF2-40B4-BE49-F238E27FC236}">
                <a16:creationId xmlns:a16="http://schemas.microsoft.com/office/drawing/2014/main" id="{B1125DA4-67F2-40F4-AEEA-C467E759971F}"/>
              </a:ext>
            </a:extLst>
          </p:cNvPr>
          <p:cNvSpPr>
            <a:spLocks noGrp="1"/>
          </p:cNvSpPr>
          <p:nvPr>
            <p:ph type="body" sz="quarter" idx="23" hasCustomPrompt="1"/>
          </p:nvPr>
        </p:nvSpPr>
        <p:spPr>
          <a:xfrm>
            <a:off x="4827678" y="3681415"/>
            <a:ext cx="1524528" cy="1039811"/>
          </a:xfrm>
        </p:spPr>
        <p:txBody>
          <a:bodyPr/>
          <a:lstStyle>
            <a:lvl1pPr marL="0" indent="0">
              <a:buNone/>
              <a:defRPr sz="1100">
                <a:latin typeface="Arial" panose="020B0604020202020204" pitchFamily="34" charset="0"/>
                <a:cs typeface="Arial" panose="020B0604020202020204" pitchFamily="34" charset="0"/>
              </a:defRPr>
            </a:lvl1pPr>
            <a:lvl2pPr marL="0" indent="0">
              <a:spcBef>
                <a:spcPts val="0"/>
              </a:spcBef>
              <a:spcAft>
                <a:spcPts val="300"/>
              </a:spcAft>
              <a:buNone/>
              <a:defRPr sz="900">
                <a:latin typeface="Arial" panose="020B0604020202020204" pitchFamily="34" charset="0"/>
                <a:cs typeface="Arial" panose="020B0604020202020204" pitchFamily="34" charset="0"/>
              </a:defRPr>
            </a:lvl2pPr>
            <a:lvl3pPr marL="0" indent="0">
              <a:buNone/>
              <a:defRPr sz="700">
                <a:latin typeface="Arial" panose="020B0604020202020204" pitchFamily="34" charset="0"/>
                <a:cs typeface="Arial" panose="020B0604020202020204" pitchFamily="34" charset="0"/>
              </a:defRPr>
            </a:lvl3pPr>
          </a:lstStyle>
          <a:p>
            <a:pPr lvl="0"/>
            <a:r>
              <a:rPr lang="en-US" dirty="0" err="1"/>
              <a:t>Textmaster</a:t>
            </a:r>
            <a:r>
              <a:rPr lang="en-US" dirty="0"/>
              <a:t> Ebene1</a:t>
            </a:r>
          </a:p>
          <a:p>
            <a:pPr lvl="1"/>
            <a:r>
              <a:rPr lang="en-US" dirty="0"/>
              <a:t>Ebene 2</a:t>
            </a:r>
          </a:p>
          <a:p>
            <a:pPr lvl="2"/>
            <a:r>
              <a:rPr lang="en-US" dirty="0"/>
              <a:t>Ebene 3</a:t>
            </a:r>
          </a:p>
        </p:txBody>
      </p:sp>
      <p:sp>
        <p:nvSpPr>
          <p:cNvPr id="24" name="Text Placeholder 20">
            <a:extLst>
              <a:ext uri="{FF2B5EF4-FFF2-40B4-BE49-F238E27FC236}">
                <a16:creationId xmlns:a16="http://schemas.microsoft.com/office/drawing/2014/main" id="{A03931A2-B854-42F9-9B8F-E5A477AD086B}"/>
              </a:ext>
            </a:extLst>
          </p:cNvPr>
          <p:cNvSpPr>
            <a:spLocks noGrp="1"/>
          </p:cNvSpPr>
          <p:nvPr>
            <p:ph type="body" sz="quarter" idx="24" hasCustomPrompt="1"/>
          </p:nvPr>
        </p:nvSpPr>
        <p:spPr>
          <a:xfrm>
            <a:off x="6860384" y="3681415"/>
            <a:ext cx="1524528" cy="1039811"/>
          </a:xfrm>
        </p:spPr>
        <p:txBody>
          <a:bodyPr/>
          <a:lstStyle>
            <a:lvl1pPr marL="0" indent="0">
              <a:buNone/>
              <a:defRPr sz="1100">
                <a:latin typeface="Arial" panose="020B0604020202020204" pitchFamily="34" charset="0"/>
                <a:cs typeface="Arial" panose="020B0604020202020204" pitchFamily="34" charset="0"/>
              </a:defRPr>
            </a:lvl1pPr>
            <a:lvl2pPr marL="0" indent="0">
              <a:spcBef>
                <a:spcPts val="0"/>
              </a:spcBef>
              <a:spcAft>
                <a:spcPts val="300"/>
              </a:spcAft>
              <a:buNone/>
              <a:defRPr sz="900">
                <a:latin typeface="Arial" panose="020B0604020202020204" pitchFamily="34" charset="0"/>
                <a:cs typeface="Arial" panose="020B0604020202020204" pitchFamily="34" charset="0"/>
              </a:defRPr>
            </a:lvl2pPr>
            <a:lvl3pPr marL="0" indent="0">
              <a:buNone/>
              <a:defRPr sz="700">
                <a:latin typeface="Arial" panose="020B0604020202020204" pitchFamily="34" charset="0"/>
                <a:cs typeface="Arial" panose="020B0604020202020204" pitchFamily="34" charset="0"/>
              </a:defRPr>
            </a:lvl3pPr>
          </a:lstStyle>
          <a:p>
            <a:pPr lvl="0"/>
            <a:r>
              <a:rPr lang="en-US" dirty="0" err="1"/>
              <a:t>Textmaster</a:t>
            </a:r>
            <a:r>
              <a:rPr lang="en-US" dirty="0"/>
              <a:t> Ebene1</a:t>
            </a:r>
          </a:p>
          <a:p>
            <a:pPr lvl="1"/>
            <a:r>
              <a:rPr lang="en-US" dirty="0"/>
              <a:t>Ebene 2</a:t>
            </a:r>
          </a:p>
          <a:p>
            <a:pPr lvl="2"/>
            <a:r>
              <a:rPr lang="en-US" dirty="0"/>
              <a:t>Ebene 3</a:t>
            </a:r>
          </a:p>
        </p:txBody>
      </p:sp>
      <p:sp>
        <p:nvSpPr>
          <p:cNvPr id="18" name="Text Placeholder 11">
            <a:extLst>
              <a:ext uri="{FF2B5EF4-FFF2-40B4-BE49-F238E27FC236}">
                <a16:creationId xmlns:a16="http://schemas.microsoft.com/office/drawing/2014/main" id="{A1FD6CAA-5BE4-40F1-850F-2A2365BE0A52}"/>
              </a:ext>
            </a:extLst>
          </p:cNvPr>
          <p:cNvSpPr>
            <a:spLocks noGrp="1"/>
          </p:cNvSpPr>
          <p:nvPr>
            <p:ph type="body" sz="quarter" idx="17"/>
          </p:nvPr>
        </p:nvSpPr>
        <p:spPr>
          <a:xfrm>
            <a:off x="8127100" y="320237"/>
            <a:ext cx="257813" cy="82988"/>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0" indent="0">
              <a:buNone/>
              <a:defRPr sz="800">
                <a:no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348451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4104" y="1282700"/>
            <a:ext cx="7889438" cy="2140213"/>
          </a:xfrm>
        </p:spPr>
        <p:txBody>
          <a:bodyPr anchor="b"/>
          <a:lstStyle>
            <a:lvl1pPr>
              <a:defRPr sz="4501"/>
            </a:lvl1pPr>
          </a:lstStyle>
          <a:p>
            <a:r>
              <a:rPr lang="de-DE"/>
              <a:t>Mastertitelformat bearbeiten</a:t>
            </a:r>
            <a:endParaRPr lang="en-US" dirty="0"/>
          </a:p>
        </p:txBody>
      </p:sp>
      <p:sp>
        <p:nvSpPr>
          <p:cNvPr id="3" name="Text Placeholder 2"/>
          <p:cNvSpPr>
            <a:spLocks noGrp="1"/>
          </p:cNvSpPr>
          <p:nvPr>
            <p:ph type="body" idx="1"/>
          </p:nvPr>
        </p:nvSpPr>
        <p:spPr>
          <a:xfrm>
            <a:off x="624104" y="3443160"/>
            <a:ext cx="7889438" cy="1125488"/>
          </a:xfrm>
        </p:spPr>
        <p:txBody>
          <a:bodyPr/>
          <a:lstStyle>
            <a:lvl1pPr marL="0" indent="0">
              <a:buNone/>
              <a:defRPr sz="1800">
                <a:solidFill>
                  <a:schemeClr val="tx1">
                    <a:tint val="75000"/>
                  </a:schemeClr>
                </a:solidFill>
              </a:defRPr>
            </a:lvl1pPr>
            <a:lvl2pPr marL="342991" indent="0">
              <a:buNone/>
              <a:defRPr sz="1500">
                <a:solidFill>
                  <a:schemeClr val="tx1">
                    <a:tint val="75000"/>
                  </a:schemeClr>
                </a:solidFill>
              </a:defRPr>
            </a:lvl2pPr>
            <a:lvl3pPr marL="685983" indent="0">
              <a:buNone/>
              <a:defRPr sz="1350">
                <a:solidFill>
                  <a:schemeClr val="tx1">
                    <a:tint val="75000"/>
                  </a:schemeClr>
                </a:solidFill>
              </a:defRPr>
            </a:lvl3pPr>
            <a:lvl4pPr marL="1028974" indent="0">
              <a:buNone/>
              <a:defRPr sz="1200">
                <a:solidFill>
                  <a:schemeClr val="tx1">
                    <a:tint val="75000"/>
                  </a:schemeClr>
                </a:solidFill>
              </a:defRPr>
            </a:lvl4pPr>
            <a:lvl5pPr marL="1371966" indent="0">
              <a:buNone/>
              <a:defRPr sz="1200">
                <a:solidFill>
                  <a:schemeClr val="tx1">
                    <a:tint val="75000"/>
                  </a:schemeClr>
                </a:solidFill>
              </a:defRPr>
            </a:lvl5pPr>
            <a:lvl6pPr marL="1714957" indent="0">
              <a:buNone/>
              <a:defRPr sz="1200">
                <a:solidFill>
                  <a:schemeClr val="tx1">
                    <a:tint val="75000"/>
                  </a:schemeClr>
                </a:solidFill>
              </a:defRPr>
            </a:lvl6pPr>
            <a:lvl7pPr marL="2057949" indent="0">
              <a:buNone/>
              <a:defRPr sz="1200">
                <a:solidFill>
                  <a:schemeClr val="tx1">
                    <a:tint val="75000"/>
                  </a:schemeClr>
                </a:solidFill>
              </a:defRPr>
            </a:lvl7pPr>
            <a:lvl8pPr marL="2400940" indent="0">
              <a:buNone/>
              <a:defRPr sz="1200">
                <a:solidFill>
                  <a:schemeClr val="tx1">
                    <a:tint val="75000"/>
                  </a:schemeClr>
                </a:solidFill>
              </a:defRPr>
            </a:lvl8pPr>
            <a:lvl9pPr marL="2743932" indent="0">
              <a:buNone/>
              <a:defRPr sz="12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628868" y="4768735"/>
            <a:ext cx="2058114" cy="273928"/>
          </a:xfrm>
          <a:prstGeom prst="rect">
            <a:avLst/>
          </a:prstGeom>
        </p:spPr>
        <p:txBody>
          <a:bodyPr/>
          <a:lstStyle/>
          <a:p>
            <a:fld id="{32B5221F-3B8D-4CB8-8270-CE8AA633463A}" type="datetime4">
              <a:rPr lang="de-CH" smtClean="0"/>
              <a:t>3. September 2024</a:t>
            </a:fld>
            <a:endParaRPr lang="en-US" dirty="0"/>
          </a:p>
        </p:txBody>
      </p:sp>
      <p:sp>
        <p:nvSpPr>
          <p:cNvPr id="5" name="Footer Placeholder 4"/>
          <p:cNvSpPr>
            <a:spLocks noGrp="1"/>
          </p:cNvSpPr>
          <p:nvPr>
            <p:ph type="ftr" sz="quarter" idx="11"/>
          </p:nvPr>
        </p:nvSpPr>
        <p:spPr>
          <a:xfrm>
            <a:off x="3030002" y="4768735"/>
            <a:ext cx="3087172" cy="273928"/>
          </a:xfrm>
          <a:prstGeom prst="rect">
            <a:avLst/>
          </a:prstGeom>
        </p:spPr>
        <p:txBody>
          <a:bodyPr/>
          <a:lstStyle/>
          <a:p>
            <a:r>
              <a:rPr lang="en-US"/>
              <a:t>Rubrik</a:t>
            </a:r>
            <a:endParaRPr lang="en-US" dirty="0"/>
          </a:p>
        </p:txBody>
      </p:sp>
      <p:sp>
        <p:nvSpPr>
          <p:cNvPr id="6" name="Slide Number Placeholder 5"/>
          <p:cNvSpPr>
            <a:spLocks noGrp="1"/>
          </p:cNvSpPr>
          <p:nvPr>
            <p:ph type="sldNum" sz="quarter" idx="12"/>
          </p:nvPr>
        </p:nvSpPr>
        <p:spPr>
          <a:xfrm>
            <a:off x="6460193" y="4768735"/>
            <a:ext cx="2058114" cy="273928"/>
          </a:xfrm>
          <a:prstGeom prst="rect">
            <a:avLst/>
          </a:prstGeom>
        </p:spPr>
        <p:txBody>
          <a:bodyPr/>
          <a:lstStyle/>
          <a:p>
            <a:fld id="{8ABA4F3C-08B6-415D-9325-B174C54E6EC2}" type="slidenum">
              <a:rPr lang="en-US" smtClean="0"/>
              <a:pPr/>
              <a:t>‹Nr.›</a:t>
            </a:fld>
            <a:endParaRPr lang="en-US" dirty="0"/>
          </a:p>
        </p:txBody>
      </p:sp>
    </p:spTree>
    <p:extLst>
      <p:ext uri="{BB962C8B-B14F-4D97-AF65-F5344CB8AC3E}">
        <p14:creationId xmlns:p14="http://schemas.microsoft.com/office/powerpoint/2010/main" val="241162321"/>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8 Team Folie ">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241C04B3-362E-4BB6-98A2-777DDF9A2BDD}"/>
              </a:ext>
            </a:extLst>
          </p:cNvPr>
          <p:cNvSpPr>
            <a:spLocks noGrp="1"/>
          </p:cNvSpPr>
          <p:nvPr>
            <p:ph type="pic" sz="quarter" idx="15" hasCustomPrompt="1"/>
          </p:nvPr>
        </p:nvSpPr>
        <p:spPr>
          <a:xfrm>
            <a:off x="762266" y="954166"/>
            <a:ext cx="1524528" cy="1072755"/>
          </a:xfrm>
          <a:solidFill>
            <a:schemeClr val="bg2"/>
          </a:solidFill>
        </p:spPr>
        <p:txBody>
          <a:bodyPr anchor="ctr"/>
          <a:lstStyle>
            <a:lvl1pPr marL="0" indent="0" algn="ctr">
              <a:buNone/>
              <a:defRPr>
                <a:latin typeface="Arial" panose="020B0604020202020204" pitchFamily="34" charset="0"/>
                <a:cs typeface="Arial" panose="020B0604020202020204" pitchFamily="34" charset="0"/>
              </a:defRPr>
            </a:lvl1pPr>
          </a:lstStyle>
          <a:p>
            <a:r>
              <a:rPr lang="en-US" dirty="0"/>
              <a:t>Bild</a:t>
            </a:r>
          </a:p>
        </p:txBody>
      </p:sp>
      <p:sp>
        <p:nvSpPr>
          <p:cNvPr id="14" name="Picture Placeholder 7">
            <a:extLst>
              <a:ext uri="{FF2B5EF4-FFF2-40B4-BE49-F238E27FC236}">
                <a16:creationId xmlns:a16="http://schemas.microsoft.com/office/drawing/2014/main" id="{3CCEBDB7-6489-4F82-A610-4AC089A6320D}"/>
              </a:ext>
            </a:extLst>
          </p:cNvPr>
          <p:cNvSpPr>
            <a:spLocks noGrp="1"/>
          </p:cNvSpPr>
          <p:nvPr>
            <p:ph type="pic" sz="quarter" idx="18" hasCustomPrompt="1"/>
          </p:nvPr>
        </p:nvSpPr>
        <p:spPr>
          <a:xfrm>
            <a:off x="2794972" y="954166"/>
            <a:ext cx="1524528" cy="1072755"/>
          </a:xfrm>
          <a:solidFill>
            <a:schemeClr val="bg2"/>
          </a:solidFill>
        </p:spPr>
        <p:txBody>
          <a:bodyPr anchor="ctr"/>
          <a:lstStyle>
            <a:lvl1pPr marL="0" indent="0" algn="ctr">
              <a:buNone/>
              <a:defRPr>
                <a:latin typeface="Arial" panose="020B0604020202020204" pitchFamily="34" charset="0"/>
                <a:cs typeface="Arial" panose="020B0604020202020204" pitchFamily="34" charset="0"/>
              </a:defRPr>
            </a:lvl1pPr>
          </a:lstStyle>
          <a:p>
            <a:r>
              <a:rPr lang="en-US" dirty="0"/>
              <a:t>Bild</a:t>
            </a:r>
          </a:p>
        </p:txBody>
      </p:sp>
      <p:sp>
        <p:nvSpPr>
          <p:cNvPr id="15" name="Picture Placeholder 7">
            <a:extLst>
              <a:ext uri="{FF2B5EF4-FFF2-40B4-BE49-F238E27FC236}">
                <a16:creationId xmlns:a16="http://schemas.microsoft.com/office/drawing/2014/main" id="{190066BF-FA24-419C-BABB-4B1FEC93E4AB}"/>
              </a:ext>
            </a:extLst>
          </p:cNvPr>
          <p:cNvSpPr>
            <a:spLocks noGrp="1"/>
          </p:cNvSpPr>
          <p:nvPr>
            <p:ph type="pic" sz="quarter" idx="19" hasCustomPrompt="1"/>
          </p:nvPr>
        </p:nvSpPr>
        <p:spPr>
          <a:xfrm>
            <a:off x="4827677" y="954166"/>
            <a:ext cx="1524528" cy="1072755"/>
          </a:xfrm>
          <a:solidFill>
            <a:schemeClr val="bg2"/>
          </a:solidFill>
        </p:spPr>
        <p:txBody>
          <a:bodyPr anchor="ctr"/>
          <a:lstStyle>
            <a:lvl1pPr marL="0" indent="0" algn="ctr">
              <a:buNone/>
              <a:defRPr>
                <a:latin typeface="Arial" panose="020B0604020202020204" pitchFamily="34" charset="0"/>
                <a:cs typeface="Arial" panose="020B0604020202020204" pitchFamily="34" charset="0"/>
              </a:defRPr>
            </a:lvl1pPr>
          </a:lstStyle>
          <a:p>
            <a:r>
              <a:rPr lang="en-US" dirty="0"/>
              <a:t>Bild</a:t>
            </a:r>
          </a:p>
        </p:txBody>
      </p:sp>
      <p:sp>
        <p:nvSpPr>
          <p:cNvPr id="16" name="Picture Placeholder 7">
            <a:extLst>
              <a:ext uri="{FF2B5EF4-FFF2-40B4-BE49-F238E27FC236}">
                <a16:creationId xmlns:a16="http://schemas.microsoft.com/office/drawing/2014/main" id="{9E3236D5-5B34-452F-B897-050D698B0A47}"/>
              </a:ext>
            </a:extLst>
          </p:cNvPr>
          <p:cNvSpPr>
            <a:spLocks noGrp="1"/>
          </p:cNvSpPr>
          <p:nvPr>
            <p:ph type="pic" sz="quarter" idx="20" hasCustomPrompt="1"/>
          </p:nvPr>
        </p:nvSpPr>
        <p:spPr>
          <a:xfrm>
            <a:off x="6860384" y="954166"/>
            <a:ext cx="1524528" cy="1072755"/>
          </a:xfrm>
          <a:solidFill>
            <a:schemeClr val="bg2"/>
          </a:solidFill>
        </p:spPr>
        <p:txBody>
          <a:bodyPr anchor="ctr"/>
          <a:lstStyle>
            <a:lvl1pPr marL="0" indent="0" algn="ctr">
              <a:buNone/>
              <a:defRPr>
                <a:latin typeface="Arial" panose="020B0604020202020204" pitchFamily="34" charset="0"/>
                <a:cs typeface="Arial" panose="020B0604020202020204" pitchFamily="34" charset="0"/>
              </a:defRPr>
            </a:lvl1pPr>
          </a:lstStyle>
          <a:p>
            <a:r>
              <a:rPr lang="en-US" dirty="0"/>
              <a:t>Bild</a:t>
            </a:r>
          </a:p>
        </p:txBody>
      </p:sp>
      <p:sp>
        <p:nvSpPr>
          <p:cNvPr id="29" name="Picture Placeholder 7">
            <a:extLst>
              <a:ext uri="{FF2B5EF4-FFF2-40B4-BE49-F238E27FC236}">
                <a16:creationId xmlns:a16="http://schemas.microsoft.com/office/drawing/2014/main" id="{D6FE783E-A12D-4A2F-A95C-AE8D070C818B}"/>
              </a:ext>
            </a:extLst>
          </p:cNvPr>
          <p:cNvSpPr>
            <a:spLocks noGrp="1"/>
          </p:cNvSpPr>
          <p:nvPr>
            <p:ph type="pic" sz="quarter" idx="25" hasCustomPrompt="1"/>
          </p:nvPr>
        </p:nvSpPr>
        <p:spPr>
          <a:xfrm>
            <a:off x="762266" y="2977558"/>
            <a:ext cx="1524528" cy="1072755"/>
          </a:xfrm>
          <a:solidFill>
            <a:schemeClr val="bg2"/>
          </a:solidFill>
        </p:spPr>
        <p:txBody>
          <a:bodyPr anchor="ctr"/>
          <a:lstStyle>
            <a:lvl1pPr marL="0" indent="0" algn="ctr">
              <a:buNone/>
              <a:defRPr>
                <a:latin typeface="Arial" panose="020B0604020202020204" pitchFamily="34" charset="0"/>
                <a:cs typeface="Arial" panose="020B0604020202020204" pitchFamily="34" charset="0"/>
              </a:defRPr>
            </a:lvl1pPr>
          </a:lstStyle>
          <a:p>
            <a:r>
              <a:rPr lang="en-US" dirty="0"/>
              <a:t>Bild</a:t>
            </a:r>
          </a:p>
        </p:txBody>
      </p:sp>
      <p:sp>
        <p:nvSpPr>
          <p:cNvPr id="30" name="Picture Placeholder 7">
            <a:extLst>
              <a:ext uri="{FF2B5EF4-FFF2-40B4-BE49-F238E27FC236}">
                <a16:creationId xmlns:a16="http://schemas.microsoft.com/office/drawing/2014/main" id="{E08B7D4C-8812-4738-B855-05047852E218}"/>
              </a:ext>
            </a:extLst>
          </p:cNvPr>
          <p:cNvSpPr>
            <a:spLocks noGrp="1"/>
          </p:cNvSpPr>
          <p:nvPr>
            <p:ph type="pic" sz="quarter" idx="26" hasCustomPrompt="1"/>
          </p:nvPr>
        </p:nvSpPr>
        <p:spPr>
          <a:xfrm>
            <a:off x="2794972" y="2977558"/>
            <a:ext cx="1524528" cy="1072755"/>
          </a:xfrm>
          <a:solidFill>
            <a:schemeClr val="bg2"/>
          </a:solidFill>
        </p:spPr>
        <p:txBody>
          <a:bodyPr anchor="ctr"/>
          <a:lstStyle>
            <a:lvl1pPr marL="0" indent="0" algn="ctr">
              <a:buNone/>
              <a:defRPr>
                <a:latin typeface="Arial" panose="020B0604020202020204" pitchFamily="34" charset="0"/>
                <a:cs typeface="Arial" panose="020B0604020202020204" pitchFamily="34" charset="0"/>
              </a:defRPr>
            </a:lvl1pPr>
          </a:lstStyle>
          <a:p>
            <a:r>
              <a:rPr lang="en-US" dirty="0"/>
              <a:t>Bild</a:t>
            </a:r>
          </a:p>
        </p:txBody>
      </p:sp>
      <p:sp>
        <p:nvSpPr>
          <p:cNvPr id="31" name="Picture Placeholder 7">
            <a:extLst>
              <a:ext uri="{FF2B5EF4-FFF2-40B4-BE49-F238E27FC236}">
                <a16:creationId xmlns:a16="http://schemas.microsoft.com/office/drawing/2014/main" id="{B20570FD-46B1-42B6-A9EC-91C701643E46}"/>
              </a:ext>
            </a:extLst>
          </p:cNvPr>
          <p:cNvSpPr>
            <a:spLocks noGrp="1"/>
          </p:cNvSpPr>
          <p:nvPr>
            <p:ph type="pic" sz="quarter" idx="27" hasCustomPrompt="1"/>
          </p:nvPr>
        </p:nvSpPr>
        <p:spPr>
          <a:xfrm>
            <a:off x="4827677" y="2977558"/>
            <a:ext cx="1524528" cy="1072755"/>
          </a:xfrm>
          <a:solidFill>
            <a:schemeClr val="bg2"/>
          </a:solidFill>
        </p:spPr>
        <p:txBody>
          <a:bodyPr anchor="ctr"/>
          <a:lstStyle>
            <a:lvl1pPr marL="0" indent="0" algn="ctr">
              <a:buNone/>
              <a:defRPr>
                <a:latin typeface="Arial" panose="020B0604020202020204" pitchFamily="34" charset="0"/>
                <a:cs typeface="Arial" panose="020B0604020202020204" pitchFamily="34" charset="0"/>
              </a:defRPr>
            </a:lvl1pPr>
          </a:lstStyle>
          <a:p>
            <a:r>
              <a:rPr lang="en-US" dirty="0"/>
              <a:t>Bild</a:t>
            </a:r>
          </a:p>
        </p:txBody>
      </p:sp>
      <p:sp>
        <p:nvSpPr>
          <p:cNvPr id="32" name="Picture Placeholder 7">
            <a:extLst>
              <a:ext uri="{FF2B5EF4-FFF2-40B4-BE49-F238E27FC236}">
                <a16:creationId xmlns:a16="http://schemas.microsoft.com/office/drawing/2014/main" id="{154A2604-9781-467D-8F96-25A53F7397ED}"/>
              </a:ext>
            </a:extLst>
          </p:cNvPr>
          <p:cNvSpPr>
            <a:spLocks noGrp="1"/>
          </p:cNvSpPr>
          <p:nvPr>
            <p:ph type="pic" sz="quarter" idx="28" hasCustomPrompt="1"/>
          </p:nvPr>
        </p:nvSpPr>
        <p:spPr>
          <a:xfrm>
            <a:off x="6860384" y="2977558"/>
            <a:ext cx="1524528" cy="1072755"/>
          </a:xfrm>
          <a:solidFill>
            <a:schemeClr val="bg2"/>
          </a:solidFill>
        </p:spPr>
        <p:txBody>
          <a:bodyPr anchor="ctr"/>
          <a:lstStyle>
            <a:lvl1pPr marL="0" indent="0" algn="ctr">
              <a:buNone/>
              <a:defRPr>
                <a:latin typeface="Arial" panose="020B0604020202020204" pitchFamily="34" charset="0"/>
                <a:cs typeface="Arial" panose="020B0604020202020204" pitchFamily="34" charset="0"/>
              </a:defRPr>
            </a:lvl1pPr>
          </a:lstStyle>
          <a:p>
            <a:r>
              <a:rPr lang="en-US" dirty="0"/>
              <a:t>Bild</a:t>
            </a:r>
          </a:p>
        </p:txBody>
      </p:sp>
      <p:sp>
        <p:nvSpPr>
          <p:cNvPr id="2" name="Title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Headline</a:t>
            </a:r>
          </a:p>
        </p:txBody>
      </p:sp>
      <p:sp>
        <p:nvSpPr>
          <p:cNvPr id="4" name="Date Placeholder 3"/>
          <p:cNvSpPr>
            <a:spLocks noGrp="1"/>
          </p:cNvSpPr>
          <p:nvPr>
            <p:ph type="dt" sz="half" idx="10"/>
          </p:nvPr>
        </p:nvSpPr>
        <p:spPr>
          <a:xfrm>
            <a:off x="628868" y="4768735"/>
            <a:ext cx="2058114" cy="273928"/>
          </a:xfrm>
          <a:prstGeom prst="rect">
            <a:avLst/>
          </a:prstGeom>
        </p:spPr>
        <p:txBody>
          <a:bodyPr/>
          <a:lstStyle>
            <a:lvl1pPr>
              <a:defRPr>
                <a:latin typeface="Arial" panose="020B0604020202020204" pitchFamily="34" charset="0"/>
                <a:cs typeface="Arial" panose="020B0604020202020204" pitchFamily="34" charset="0"/>
              </a:defRPr>
            </a:lvl1pPr>
          </a:lstStyle>
          <a:p>
            <a:fld id="{1AAF2484-047A-475F-A83B-FE2CE46E4E42}" type="datetime4">
              <a:rPr lang="de-CH" smtClean="0"/>
              <a:pPr/>
              <a:t>3. September 2024</a:t>
            </a:fld>
            <a:endParaRPr lang="en-US" dirty="0"/>
          </a:p>
        </p:txBody>
      </p:sp>
      <p:sp>
        <p:nvSpPr>
          <p:cNvPr id="5" name="Footer Placeholder 4"/>
          <p:cNvSpPr>
            <a:spLocks noGrp="1"/>
          </p:cNvSpPr>
          <p:nvPr>
            <p:ph type="ftr" sz="quarter" idx="11"/>
          </p:nvPr>
        </p:nvSpPr>
        <p:spPr>
          <a:xfrm>
            <a:off x="3030002" y="4768735"/>
            <a:ext cx="3087172" cy="273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Rubrik</a:t>
            </a:r>
            <a:endParaRPr lang="en-US" dirty="0"/>
          </a:p>
        </p:txBody>
      </p:sp>
      <p:sp>
        <p:nvSpPr>
          <p:cNvPr id="6" name="Slide Number Placeholder 5"/>
          <p:cNvSpPr>
            <a:spLocks noGrp="1"/>
          </p:cNvSpPr>
          <p:nvPr>
            <p:ph type="sldNum" sz="quarter" idx="12"/>
          </p:nvPr>
        </p:nvSpPr>
        <p:spPr>
          <a:xfrm>
            <a:off x="6460193" y="4768735"/>
            <a:ext cx="2058114" cy="273928"/>
          </a:xfrm>
          <a:prstGeom prst="rect">
            <a:avLst/>
          </a:prstGeom>
        </p:spPr>
        <p:txBody>
          <a:bodyPr/>
          <a:lstStyle>
            <a:lvl1pPr>
              <a:defRPr>
                <a:latin typeface="Arial" panose="020B0604020202020204" pitchFamily="34" charset="0"/>
                <a:cs typeface="Arial" panose="020B0604020202020204" pitchFamily="34" charset="0"/>
              </a:defRPr>
            </a:lvl1pPr>
          </a:lstStyle>
          <a:p>
            <a:fld id="{8ABA4F3C-08B6-415D-9325-B174C54E6EC2}" type="slidenum">
              <a:rPr lang="en-US" smtClean="0"/>
              <a:pPr/>
              <a:t>‹Nr.›</a:t>
            </a:fld>
            <a:endParaRPr lang="en-US" dirty="0"/>
          </a:p>
        </p:txBody>
      </p:sp>
      <p:sp>
        <p:nvSpPr>
          <p:cNvPr id="21" name="Text Placeholder 20">
            <a:extLst>
              <a:ext uri="{FF2B5EF4-FFF2-40B4-BE49-F238E27FC236}">
                <a16:creationId xmlns:a16="http://schemas.microsoft.com/office/drawing/2014/main" id="{78D54548-A91B-466F-8E72-2FFADDF229C6}"/>
              </a:ext>
            </a:extLst>
          </p:cNvPr>
          <p:cNvSpPr>
            <a:spLocks noGrp="1"/>
          </p:cNvSpPr>
          <p:nvPr>
            <p:ph type="body" sz="quarter" idx="21" hasCustomPrompt="1"/>
          </p:nvPr>
        </p:nvSpPr>
        <p:spPr>
          <a:xfrm>
            <a:off x="762265" y="4129687"/>
            <a:ext cx="1524528" cy="591538"/>
          </a:xfrm>
        </p:spPr>
        <p:txBody>
          <a:bodyPr/>
          <a:lstStyle>
            <a:lvl1pPr marL="0" indent="0">
              <a:buNone/>
              <a:defRPr sz="1100">
                <a:latin typeface="Arial" panose="020B0604020202020204" pitchFamily="34" charset="0"/>
                <a:cs typeface="Arial" panose="020B0604020202020204" pitchFamily="34" charset="0"/>
              </a:defRPr>
            </a:lvl1pPr>
            <a:lvl2pPr marL="0" indent="0">
              <a:spcBef>
                <a:spcPts val="0"/>
              </a:spcBef>
              <a:spcAft>
                <a:spcPts val="300"/>
              </a:spcAft>
              <a:buNone/>
              <a:defRPr sz="900">
                <a:latin typeface="Arial" panose="020B0604020202020204" pitchFamily="34" charset="0"/>
                <a:cs typeface="Arial" panose="020B0604020202020204" pitchFamily="34" charset="0"/>
              </a:defRPr>
            </a:lvl2pPr>
            <a:lvl3pPr marL="0" indent="0">
              <a:buNone/>
              <a:defRPr sz="700">
                <a:latin typeface="Arial" panose="020B0604020202020204" pitchFamily="34" charset="0"/>
                <a:cs typeface="Arial" panose="020B0604020202020204" pitchFamily="34" charset="0"/>
              </a:defRPr>
            </a:lvl3pPr>
          </a:lstStyle>
          <a:p>
            <a:pPr lvl="0"/>
            <a:r>
              <a:rPr lang="en-US" dirty="0" err="1"/>
              <a:t>Textmaster</a:t>
            </a:r>
            <a:r>
              <a:rPr lang="en-US" dirty="0"/>
              <a:t> Ebene1</a:t>
            </a:r>
          </a:p>
          <a:p>
            <a:pPr lvl="1"/>
            <a:r>
              <a:rPr lang="en-US" dirty="0"/>
              <a:t>Ebene 2</a:t>
            </a:r>
          </a:p>
          <a:p>
            <a:pPr lvl="2"/>
            <a:r>
              <a:rPr lang="en-US" dirty="0"/>
              <a:t>Ebene 3</a:t>
            </a:r>
          </a:p>
        </p:txBody>
      </p:sp>
      <p:sp>
        <p:nvSpPr>
          <p:cNvPr id="22" name="Text Placeholder 20">
            <a:extLst>
              <a:ext uri="{FF2B5EF4-FFF2-40B4-BE49-F238E27FC236}">
                <a16:creationId xmlns:a16="http://schemas.microsoft.com/office/drawing/2014/main" id="{593F19B1-E536-4479-99AF-8E20E9486282}"/>
              </a:ext>
            </a:extLst>
          </p:cNvPr>
          <p:cNvSpPr>
            <a:spLocks noGrp="1"/>
          </p:cNvSpPr>
          <p:nvPr>
            <p:ph type="body" sz="quarter" idx="22" hasCustomPrompt="1"/>
          </p:nvPr>
        </p:nvSpPr>
        <p:spPr>
          <a:xfrm>
            <a:off x="2794972" y="4129687"/>
            <a:ext cx="1524528" cy="591538"/>
          </a:xfrm>
        </p:spPr>
        <p:txBody>
          <a:bodyPr/>
          <a:lstStyle>
            <a:lvl1pPr marL="0" indent="0">
              <a:buNone/>
              <a:defRPr sz="1100">
                <a:latin typeface="Arial" panose="020B0604020202020204" pitchFamily="34" charset="0"/>
                <a:cs typeface="Arial" panose="020B0604020202020204" pitchFamily="34" charset="0"/>
              </a:defRPr>
            </a:lvl1pPr>
            <a:lvl2pPr marL="0" indent="0">
              <a:spcBef>
                <a:spcPts val="0"/>
              </a:spcBef>
              <a:spcAft>
                <a:spcPts val="300"/>
              </a:spcAft>
              <a:buNone/>
              <a:defRPr sz="900">
                <a:latin typeface="Arial" panose="020B0604020202020204" pitchFamily="34" charset="0"/>
                <a:cs typeface="Arial" panose="020B0604020202020204" pitchFamily="34" charset="0"/>
              </a:defRPr>
            </a:lvl2pPr>
            <a:lvl3pPr marL="0" indent="0">
              <a:buNone/>
              <a:defRPr sz="700">
                <a:latin typeface="Arial" panose="020B0604020202020204" pitchFamily="34" charset="0"/>
                <a:cs typeface="Arial" panose="020B0604020202020204" pitchFamily="34" charset="0"/>
              </a:defRPr>
            </a:lvl3pPr>
          </a:lstStyle>
          <a:p>
            <a:pPr lvl="0"/>
            <a:r>
              <a:rPr lang="en-US" dirty="0" err="1"/>
              <a:t>Textmaster</a:t>
            </a:r>
            <a:r>
              <a:rPr lang="en-US" dirty="0"/>
              <a:t> Ebene1</a:t>
            </a:r>
          </a:p>
          <a:p>
            <a:pPr lvl="1"/>
            <a:r>
              <a:rPr lang="en-US" dirty="0"/>
              <a:t>Ebene 2</a:t>
            </a:r>
          </a:p>
          <a:p>
            <a:pPr lvl="2"/>
            <a:r>
              <a:rPr lang="en-US" dirty="0"/>
              <a:t>Ebene 3</a:t>
            </a:r>
          </a:p>
        </p:txBody>
      </p:sp>
      <p:sp>
        <p:nvSpPr>
          <p:cNvPr id="23" name="Text Placeholder 20">
            <a:extLst>
              <a:ext uri="{FF2B5EF4-FFF2-40B4-BE49-F238E27FC236}">
                <a16:creationId xmlns:a16="http://schemas.microsoft.com/office/drawing/2014/main" id="{B1125DA4-67F2-40F4-AEEA-C467E759971F}"/>
              </a:ext>
            </a:extLst>
          </p:cNvPr>
          <p:cNvSpPr>
            <a:spLocks noGrp="1"/>
          </p:cNvSpPr>
          <p:nvPr>
            <p:ph type="body" sz="quarter" idx="23" hasCustomPrompt="1"/>
          </p:nvPr>
        </p:nvSpPr>
        <p:spPr>
          <a:xfrm>
            <a:off x="4827679" y="4129687"/>
            <a:ext cx="1524528" cy="591538"/>
          </a:xfrm>
        </p:spPr>
        <p:txBody>
          <a:bodyPr/>
          <a:lstStyle>
            <a:lvl1pPr marL="0" indent="0">
              <a:buNone/>
              <a:defRPr sz="1100">
                <a:latin typeface="Arial" panose="020B0604020202020204" pitchFamily="34" charset="0"/>
                <a:cs typeface="Arial" panose="020B0604020202020204" pitchFamily="34" charset="0"/>
              </a:defRPr>
            </a:lvl1pPr>
            <a:lvl2pPr marL="0" indent="0">
              <a:spcBef>
                <a:spcPts val="0"/>
              </a:spcBef>
              <a:spcAft>
                <a:spcPts val="300"/>
              </a:spcAft>
              <a:buNone/>
              <a:defRPr sz="900">
                <a:latin typeface="Arial" panose="020B0604020202020204" pitchFamily="34" charset="0"/>
                <a:cs typeface="Arial" panose="020B0604020202020204" pitchFamily="34" charset="0"/>
              </a:defRPr>
            </a:lvl2pPr>
            <a:lvl3pPr marL="0" indent="0">
              <a:buNone/>
              <a:defRPr sz="700">
                <a:latin typeface="Arial" panose="020B0604020202020204" pitchFamily="34" charset="0"/>
                <a:cs typeface="Arial" panose="020B0604020202020204" pitchFamily="34" charset="0"/>
              </a:defRPr>
            </a:lvl3pPr>
          </a:lstStyle>
          <a:p>
            <a:pPr lvl="0"/>
            <a:r>
              <a:rPr lang="en-US" dirty="0" err="1"/>
              <a:t>Textmaster</a:t>
            </a:r>
            <a:r>
              <a:rPr lang="en-US" dirty="0"/>
              <a:t> Ebene1</a:t>
            </a:r>
          </a:p>
          <a:p>
            <a:pPr lvl="1"/>
            <a:r>
              <a:rPr lang="en-US" dirty="0"/>
              <a:t>Ebene 2</a:t>
            </a:r>
          </a:p>
          <a:p>
            <a:pPr lvl="2"/>
            <a:r>
              <a:rPr lang="en-US" dirty="0"/>
              <a:t>Ebene 3</a:t>
            </a:r>
          </a:p>
        </p:txBody>
      </p:sp>
      <p:sp>
        <p:nvSpPr>
          <p:cNvPr id="24" name="Text Placeholder 20">
            <a:extLst>
              <a:ext uri="{FF2B5EF4-FFF2-40B4-BE49-F238E27FC236}">
                <a16:creationId xmlns:a16="http://schemas.microsoft.com/office/drawing/2014/main" id="{A03931A2-B854-42F9-9B8F-E5A477AD086B}"/>
              </a:ext>
            </a:extLst>
          </p:cNvPr>
          <p:cNvSpPr>
            <a:spLocks noGrp="1"/>
          </p:cNvSpPr>
          <p:nvPr>
            <p:ph type="body" sz="quarter" idx="24" hasCustomPrompt="1"/>
          </p:nvPr>
        </p:nvSpPr>
        <p:spPr>
          <a:xfrm>
            <a:off x="6860384" y="4129687"/>
            <a:ext cx="1524528" cy="591538"/>
          </a:xfrm>
        </p:spPr>
        <p:txBody>
          <a:bodyPr/>
          <a:lstStyle>
            <a:lvl1pPr marL="0" indent="0">
              <a:buNone/>
              <a:defRPr sz="1100">
                <a:latin typeface="Arial" panose="020B0604020202020204" pitchFamily="34" charset="0"/>
                <a:cs typeface="Arial" panose="020B0604020202020204" pitchFamily="34" charset="0"/>
              </a:defRPr>
            </a:lvl1pPr>
            <a:lvl2pPr marL="0" indent="0">
              <a:spcBef>
                <a:spcPts val="0"/>
              </a:spcBef>
              <a:spcAft>
                <a:spcPts val="300"/>
              </a:spcAft>
              <a:buNone/>
              <a:defRPr sz="900">
                <a:latin typeface="Arial" panose="020B0604020202020204" pitchFamily="34" charset="0"/>
                <a:cs typeface="Arial" panose="020B0604020202020204" pitchFamily="34" charset="0"/>
              </a:defRPr>
            </a:lvl2pPr>
            <a:lvl3pPr marL="0" indent="0">
              <a:buNone/>
              <a:defRPr sz="700">
                <a:latin typeface="Arial" panose="020B0604020202020204" pitchFamily="34" charset="0"/>
                <a:cs typeface="Arial" panose="020B0604020202020204" pitchFamily="34" charset="0"/>
              </a:defRPr>
            </a:lvl3pPr>
          </a:lstStyle>
          <a:p>
            <a:pPr lvl="0"/>
            <a:r>
              <a:rPr lang="en-US" dirty="0" err="1"/>
              <a:t>Textmaster</a:t>
            </a:r>
            <a:r>
              <a:rPr lang="en-US" dirty="0"/>
              <a:t> Ebene1</a:t>
            </a:r>
          </a:p>
          <a:p>
            <a:pPr lvl="1"/>
            <a:r>
              <a:rPr lang="en-US" dirty="0"/>
              <a:t>Ebene 2</a:t>
            </a:r>
          </a:p>
          <a:p>
            <a:pPr lvl="2"/>
            <a:r>
              <a:rPr lang="en-US" dirty="0"/>
              <a:t>Ebene 3</a:t>
            </a:r>
          </a:p>
        </p:txBody>
      </p:sp>
      <p:sp>
        <p:nvSpPr>
          <p:cNvPr id="35" name="Text Placeholder 20">
            <a:extLst>
              <a:ext uri="{FF2B5EF4-FFF2-40B4-BE49-F238E27FC236}">
                <a16:creationId xmlns:a16="http://schemas.microsoft.com/office/drawing/2014/main" id="{EF612838-A3B3-4381-A75C-639231E8395A}"/>
              </a:ext>
            </a:extLst>
          </p:cNvPr>
          <p:cNvSpPr>
            <a:spLocks noGrp="1"/>
          </p:cNvSpPr>
          <p:nvPr>
            <p:ph type="body" sz="quarter" idx="29" hasCustomPrompt="1"/>
          </p:nvPr>
        </p:nvSpPr>
        <p:spPr>
          <a:xfrm>
            <a:off x="762265" y="2106295"/>
            <a:ext cx="1524528" cy="591538"/>
          </a:xfrm>
        </p:spPr>
        <p:txBody>
          <a:bodyPr/>
          <a:lstStyle>
            <a:lvl1pPr marL="0" indent="0">
              <a:buNone/>
              <a:defRPr sz="1100">
                <a:latin typeface="Arial" panose="020B0604020202020204" pitchFamily="34" charset="0"/>
                <a:cs typeface="Arial" panose="020B0604020202020204" pitchFamily="34" charset="0"/>
              </a:defRPr>
            </a:lvl1pPr>
            <a:lvl2pPr marL="0" indent="0">
              <a:spcBef>
                <a:spcPts val="0"/>
              </a:spcBef>
              <a:spcAft>
                <a:spcPts val="300"/>
              </a:spcAft>
              <a:buNone/>
              <a:defRPr sz="900">
                <a:latin typeface="Arial" panose="020B0604020202020204" pitchFamily="34" charset="0"/>
                <a:cs typeface="Arial" panose="020B0604020202020204" pitchFamily="34" charset="0"/>
              </a:defRPr>
            </a:lvl2pPr>
            <a:lvl3pPr marL="0" indent="0">
              <a:buNone/>
              <a:defRPr sz="700">
                <a:latin typeface="Arial" panose="020B0604020202020204" pitchFamily="34" charset="0"/>
                <a:cs typeface="Arial" panose="020B0604020202020204" pitchFamily="34" charset="0"/>
              </a:defRPr>
            </a:lvl3pPr>
          </a:lstStyle>
          <a:p>
            <a:pPr lvl="0"/>
            <a:r>
              <a:rPr lang="en-US" dirty="0" err="1"/>
              <a:t>Textmaster</a:t>
            </a:r>
            <a:r>
              <a:rPr lang="en-US" dirty="0"/>
              <a:t> Ebene1</a:t>
            </a:r>
          </a:p>
          <a:p>
            <a:pPr lvl="1"/>
            <a:r>
              <a:rPr lang="en-US" dirty="0"/>
              <a:t>Ebene 2</a:t>
            </a:r>
          </a:p>
          <a:p>
            <a:pPr lvl="2"/>
            <a:r>
              <a:rPr lang="en-US" dirty="0"/>
              <a:t>Ebene 3</a:t>
            </a:r>
          </a:p>
        </p:txBody>
      </p:sp>
      <p:sp>
        <p:nvSpPr>
          <p:cNvPr id="36" name="Text Placeholder 20">
            <a:extLst>
              <a:ext uri="{FF2B5EF4-FFF2-40B4-BE49-F238E27FC236}">
                <a16:creationId xmlns:a16="http://schemas.microsoft.com/office/drawing/2014/main" id="{A5267879-8D7C-4E13-B9CC-BB536C03530E}"/>
              </a:ext>
            </a:extLst>
          </p:cNvPr>
          <p:cNvSpPr>
            <a:spLocks noGrp="1"/>
          </p:cNvSpPr>
          <p:nvPr>
            <p:ph type="body" sz="quarter" idx="30" hasCustomPrompt="1"/>
          </p:nvPr>
        </p:nvSpPr>
        <p:spPr>
          <a:xfrm>
            <a:off x="2794972" y="2106295"/>
            <a:ext cx="1524528" cy="591538"/>
          </a:xfrm>
        </p:spPr>
        <p:txBody>
          <a:bodyPr/>
          <a:lstStyle>
            <a:lvl1pPr marL="0" indent="0">
              <a:buNone/>
              <a:defRPr sz="1100">
                <a:latin typeface="Arial" panose="020B0604020202020204" pitchFamily="34" charset="0"/>
                <a:cs typeface="Arial" panose="020B0604020202020204" pitchFamily="34" charset="0"/>
              </a:defRPr>
            </a:lvl1pPr>
            <a:lvl2pPr marL="0" indent="0">
              <a:spcBef>
                <a:spcPts val="0"/>
              </a:spcBef>
              <a:spcAft>
                <a:spcPts val="300"/>
              </a:spcAft>
              <a:buNone/>
              <a:defRPr sz="900">
                <a:latin typeface="Arial" panose="020B0604020202020204" pitchFamily="34" charset="0"/>
                <a:cs typeface="Arial" panose="020B0604020202020204" pitchFamily="34" charset="0"/>
              </a:defRPr>
            </a:lvl2pPr>
            <a:lvl3pPr marL="0" indent="0">
              <a:buNone/>
              <a:defRPr sz="700">
                <a:latin typeface="Arial" panose="020B0604020202020204" pitchFamily="34" charset="0"/>
                <a:cs typeface="Arial" panose="020B0604020202020204" pitchFamily="34" charset="0"/>
              </a:defRPr>
            </a:lvl3pPr>
          </a:lstStyle>
          <a:p>
            <a:pPr lvl="0"/>
            <a:r>
              <a:rPr lang="en-US" dirty="0" err="1"/>
              <a:t>Textmaster</a:t>
            </a:r>
            <a:r>
              <a:rPr lang="en-US" dirty="0"/>
              <a:t> Ebene1</a:t>
            </a:r>
          </a:p>
          <a:p>
            <a:pPr lvl="1"/>
            <a:r>
              <a:rPr lang="en-US" dirty="0"/>
              <a:t>Ebene 2</a:t>
            </a:r>
          </a:p>
          <a:p>
            <a:pPr lvl="2"/>
            <a:r>
              <a:rPr lang="en-US" dirty="0"/>
              <a:t>Ebene 3</a:t>
            </a:r>
          </a:p>
        </p:txBody>
      </p:sp>
      <p:sp>
        <p:nvSpPr>
          <p:cNvPr id="37" name="Text Placeholder 20">
            <a:extLst>
              <a:ext uri="{FF2B5EF4-FFF2-40B4-BE49-F238E27FC236}">
                <a16:creationId xmlns:a16="http://schemas.microsoft.com/office/drawing/2014/main" id="{9B6EDAA2-C805-4422-8D0A-74D5EEA1591C}"/>
              </a:ext>
            </a:extLst>
          </p:cNvPr>
          <p:cNvSpPr>
            <a:spLocks noGrp="1"/>
          </p:cNvSpPr>
          <p:nvPr>
            <p:ph type="body" sz="quarter" idx="31" hasCustomPrompt="1"/>
          </p:nvPr>
        </p:nvSpPr>
        <p:spPr>
          <a:xfrm>
            <a:off x="4827679" y="2106295"/>
            <a:ext cx="1524528" cy="591538"/>
          </a:xfrm>
        </p:spPr>
        <p:txBody>
          <a:bodyPr/>
          <a:lstStyle>
            <a:lvl1pPr marL="0" indent="0">
              <a:buNone/>
              <a:defRPr sz="1100">
                <a:latin typeface="Arial" panose="020B0604020202020204" pitchFamily="34" charset="0"/>
                <a:cs typeface="Arial" panose="020B0604020202020204" pitchFamily="34" charset="0"/>
              </a:defRPr>
            </a:lvl1pPr>
            <a:lvl2pPr marL="0" indent="0">
              <a:spcBef>
                <a:spcPts val="0"/>
              </a:spcBef>
              <a:spcAft>
                <a:spcPts val="300"/>
              </a:spcAft>
              <a:buNone/>
              <a:defRPr sz="900">
                <a:latin typeface="Arial" panose="020B0604020202020204" pitchFamily="34" charset="0"/>
                <a:cs typeface="Arial" panose="020B0604020202020204" pitchFamily="34" charset="0"/>
              </a:defRPr>
            </a:lvl2pPr>
            <a:lvl3pPr marL="0" indent="0">
              <a:buNone/>
              <a:defRPr sz="700">
                <a:latin typeface="Arial" panose="020B0604020202020204" pitchFamily="34" charset="0"/>
                <a:cs typeface="Arial" panose="020B0604020202020204" pitchFamily="34" charset="0"/>
              </a:defRPr>
            </a:lvl3pPr>
          </a:lstStyle>
          <a:p>
            <a:pPr lvl="0"/>
            <a:r>
              <a:rPr lang="en-US" dirty="0" err="1"/>
              <a:t>Textmaster</a:t>
            </a:r>
            <a:r>
              <a:rPr lang="en-US" dirty="0"/>
              <a:t> Ebene1</a:t>
            </a:r>
          </a:p>
          <a:p>
            <a:pPr lvl="1"/>
            <a:r>
              <a:rPr lang="en-US" dirty="0"/>
              <a:t>Ebene 2</a:t>
            </a:r>
          </a:p>
          <a:p>
            <a:pPr lvl="2"/>
            <a:r>
              <a:rPr lang="en-US" dirty="0"/>
              <a:t>Ebene 3</a:t>
            </a:r>
          </a:p>
        </p:txBody>
      </p:sp>
      <p:sp>
        <p:nvSpPr>
          <p:cNvPr id="38" name="Text Placeholder 20">
            <a:extLst>
              <a:ext uri="{FF2B5EF4-FFF2-40B4-BE49-F238E27FC236}">
                <a16:creationId xmlns:a16="http://schemas.microsoft.com/office/drawing/2014/main" id="{7CB230E8-585C-4F97-9B17-120293C614ED}"/>
              </a:ext>
            </a:extLst>
          </p:cNvPr>
          <p:cNvSpPr>
            <a:spLocks noGrp="1"/>
          </p:cNvSpPr>
          <p:nvPr>
            <p:ph type="body" sz="quarter" idx="32" hasCustomPrompt="1"/>
          </p:nvPr>
        </p:nvSpPr>
        <p:spPr>
          <a:xfrm>
            <a:off x="6860384" y="2106295"/>
            <a:ext cx="1524528" cy="591538"/>
          </a:xfrm>
        </p:spPr>
        <p:txBody>
          <a:bodyPr/>
          <a:lstStyle>
            <a:lvl1pPr marL="0" indent="0">
              <a:buNone/>
              <a:defRPr sz="1100">
                <a:latin typeface="Arial" panose="020B0604020202020204" pitchFamily="34" charset="0"/>
                <a:cs typeface="Arial" panose="020B0604020202020204" pitchFamily="34" charset="0"/>
              </a:defRPr>
            </a:lvl1pPr>
            <a:lvl2pPr marL="0" indent="0">
              <a:spcBef>
                <a:spcPts val="0"/>
              </a:spcBef>
              <a:spcAft>
                <a:spcPts val="300"/>
              </a:spcAft>
              <a:buNone/>
              <a:defRPr sz="900">
                <a:latin typeface="Arial" panose="020B0604020202020204" pitchFamily="34" charset="0"/>
                <a:cs typeface="Arial" panose="020B0604020202020204" pitchFamily="34" charset="0"/>
              </a:defRPr>
            </a:lvl2pPr>
            <a:lvl3pPr marL="0" indent="0">
              <a:buNone/>
              <a:defRPr sz="700">
                <a:latin typeface="Arial" panose="020B0604020202020204" pitchFamily="34" charset="0"/>
                <a:cs typeface="Arial" panose="020B0604020202020204" pitchFamily="34" charset="0"/>
              </a:defRPr>
            </a:lvl3pPr>
          </a:lstStyle>
          <a:p>
            <a:pPr lvl="0"/>
            <a:r>
              <a:rPr lang="en-US" dirty="0" err="1"/>
              <a:t>Textmaster</a:t>
            </a:r>
            <a:r>
              <a:rPr lang="en-US" dirty="0"/>
              <a:t> Ebene1</a:t>
            </a:r>
          </a:p>
          <a:p>
            <a:pPr lvl="1"/>
            <a:r>
              <a:rPr lang="en-US" dirty="0"/>
              <a:t>Ebene 2</a:t>
            </a:r>
          </a:p>
          <a:p>
            <a:pPr lvl="2"/>
            <a:r>
              <a:rPr lang="en-US" dirty="0"/>
              <a:t>Ebene 3</a:t>
            </a:r>
          </a:p>
        </p:txBody>
      </p:sp>
      <p:sp>
        <p:nvSpPr>
          <p:cNvPr id="26" name="Text Placeholder 11">
            <a:extLst>
              <a:ext uri="{FF2B5EF4-FFF2-40B4-BE49-F238E27FC236}">
                <a16:creationId xmlns:a16="http://schemas.microsoft.com/office/drawing/2014/main" id="{E28932D3-1BF0-44FC-A7F6-466C8C193966}"/>
              </a:ext>
            </a:extLst>
          </p:cNvPr>
          <p:cNvSpPr>
            <a:spLocks noGrp="1"/>
          </p:cNvSpPr>
          <p:nvPr>
            <p:ph type="body" sz="quarter" idx="17"/>
          </p:nvPr>
        </p:nvSpPr>
        <p:spPr>
          <a:xfrm>
            <a:off x="8127100" y="320237"/>
            <a:ext cx="257813" cy="82988"/>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0" indent="0">
              <a:buNone/>
              <a:defRPr sz="800">
                <a:no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1615355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Le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79F2A1A-410B-444B-8F0B-338D06FE3783}"/>
              </a:ext>
            </a:extLst>
          </p:cNvPr>
          <p:cNvSpPr>
            <a:spLocks noGrp="1"/>
          </p:cNvSpPr>
          <p:nvPr>
            <p:ph type="dt" sz="half" idx="10"/>
          </p:nvPr>
        </p:nvSpPr>
        <p:spPr>
          <a:xfrm>
            <a:off x="628868" y="4768735"/>
            <a:ext cx="2058114" cy="273928"/>
          </a:xfrm>
          <a:prstGeom prst="rect">
            <a:avLst/>
          </a:prstGeom>
        </p:spPr>
        <p:txBody>
          <a:bodyPr/>
          <a:lstStyle/>
          <a:p>
            <a:fld id="{32B5221F-3B8D-4CB8-8270-CE8AA633463A}" type="datetime4">
              <a:rPr lang="de-CH" smtClean="0"/>
              <a:t>3. September 2024</a:t>
            </a:fld>
            <a:endParaRPr lang="en-US" dirty="0"/>
          </a:p>
        </p:txBody>
      </p:sp>
      <p:sp>
        <p:nvSpPr>
          <p:cNvPr id="4" name="Footer Placeholder 3">
            <a:extLst>
              <a:ext uri="{FF2B5EF4-FFF2-40B4-BE49-F238E27FC236}">
                <a16:creationId xmlns:a16="http://schemas.microsoft.com/office/drawing/2014/main" id="{313DD083-8FA5-452E-BD2B-A86703A28372}"/>
              </a:ext>
            </a:extLst>
          </p:cNvPr>
          <p:cNvSpPr>
            <a:spLocks noGrp="1"/>
          </p:cNvSpPr>
          <p:nvPr>
            <p:ph type="ftr" sz="quarter" idx="11"/>
          </p:nvPr>
        </p:nvSpPr>
        <p:spPr>
          <a:xfrm>
            <a:off x="3030002" y="4768735"/>
            <a:ext cx="3087172" cy="273928"/>
          </a:xfrm>
          <a:prstGeom prst="rect">
            <a:avLst/>
          </a:prstGeom>
        </p:spPr>
        <p:txBody>
          <a:bodyPr/>
          <a:lstStyle>
            <a:lvl1pPr>
              <a:defRPr>
                <a:noFill/>
              </a:defRPr>
            </a:lvl1pPr>
          </a:lstStyle>
          <a:p>
            <a:r>
              <a:rPr lang="en-US" dirty="0"/>
              <a:t>Rubrik</a:t>
            </a:r>
          </a:p>
        </p:txBody>
      </p:sp>
      <p:sp>
        <p:nvSpPr>
          <p:cNvPr id="5" name="Slide Number Placeholder 4">
            <a:extLst>
              <a:ext uri="{FF2B5EF4-FFF2-40B4-BE49-F238E27FC236}">
                <a16:creationId xmlns:a16="http://schemas.microsoft.com/office/drawing/2014/main" id="{8B29676F-646E-40B0-97E8-001EF816CCF6}"/>
              </a:ext>
            </a:extLst>
          </p:cNvPr>
          <p:cNvSpPr>
            <a:spLocks noGrp="1"/>
          </p:cNvSpPr>
          <p:nvPr>
            <p:ph type="sldNum" sz="quarter" idx="12"/>
          </p:nvPr>
        </p:nvSpPr>
        <p:spPr>
          <a:xfrm>
            <a:off x="6460193" y="4768735"/>
            <a:ext cx="2058114" cy="273928"/>
          </a:xfrm>
          <a:prstGeom prst="rect">
            <a:avLst/>
          </a:prstGeom>
        </p:spPr>
        <p:txBody>
          <a:bodyPr/>
          <a:lstStyle>
            <a:lvl1pPr>
              <a:defRPr>
                <a:noFill/>
              </a:defRPr>
            </a:lvl1pPr>
          </a:lstStyle>
          <a:p>
            <a:fld id="{8ABA4F3C-08B6-415D-9325-B174C54E6EC2}" type="slidenum">
              <a:rPr lang="en-US" smtClean="0"/>
              <a:pPr/>
              <a:t>‹Nr.›</a:t>
            </a:fld>
            <a:endParaRPr lang="en-US" dirty="0"/>
          </a:p>
        </p:txBody>
      </p:sp>
    </p:spTree>
    <p:extLst>
      <p:ext uri="{BB962C8B-B14F-4D97-AF65-F5344CB8AC3E}">
        <p14:creationId xmlns:p14="http://schemas.microsoft.com/office/powerpoint/2010/main" val="15812235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Zwischenfolie rot">
    <p:spTree>
      <p:nvGrpSpPr>
        <p:cNvPr id="1" name=""/>
        <p:cNvGrpSpPr/>
        <p:nvPr/>
      </p:nvGrpSpPr>
      <p:grpSpPr>
        <a:xfrm>
          <a:off x="0" y="0"/>
          <a:ext cx="0" cy="0"/>
          <a:chOff x="0" y="0"/>
          <a:chExt cx="0" cy="0"/>
        </a:xfrm>
      </p:grpSpPr>
      <p:pic>
        <p:nvPicPr>
          <p:cNvPr id="6" name="Picture Placeholder 19" descr="Background pattern&#10;&#10;Description automatically generated">
            <a:extLst>
              <a:ext uri="{FF2B5EF4-FFF2-40B4-BE49-F238E27FC236}">
                <a16:creationId xmlns:a16="http://schemas.microsoft.com/office/drawing/2014/main" id="{7FF22395-9733-EE9F-1128-0AD15A331CDA}"/>
              </a:ext>
            </a:extLst>
          </p:cNvPr>
          <p:cNvPicPr>
            <a:picLocks noChangeAspect="1"/>
          </p:cNvPicPr>
          <p:nvPr userDrawn="1"/>
        </p:nvPicPr>
        <p:blipFill>
          <a:blip r:embed="rId2">
            <a:extLst>
              <a:ext uri="{28A0092B-C50C-407E-A947-70E740481C1C}">
                <a14:useLocalDpi xmlns:a14="http://schemas.microsoft.com/office/drawing/2010/main" val="0"/>
              </a:ext>
            </a:extLst>
          </a:blip>
          <a:srcRect l="20" r="20"/>
          <a:stretch>
            <a:fillRect/>
          </a:stretch>
        </p:blipFill>
        <p:spPr>
          <a:xfrm>
            <a:off x="1" y="0"/>
            <a:ext cx="9147175" cy="5145088"/>
          </a:xfrm>
          <a:prstGeom prst="rect">
            <a:avLst/>
          </a:prstGeom>
        </p:spPr>
      </p:pic>
      <p:sp>
        <p:nvSpPr>
          <p:cNvPr id="2" name="Titel 1">
            <a:extLst>
              <a:ext uri="{FF2B5EF4-FFF2-40B4-BE49-F238E27FC236}">
                <a16:creationId xmlns:a16="http://schemas.microsoft.com/office/drawing/2014/main" id="{D9186016-8759-1DBC-83EF-A0964254676D}"/>
              </a:ext>
            </a:extLst>
          </p:cNvPr>
          <p:cNvSpPr>
            <a:spLocks noGrp="1"/>
          </p:cNvSpPr>
          <p:nvPr>
            <p:ph type="title"/>
          </p:nvPr>
        </p:nvSpPr>
        <p:spPr>
          <a:xfrm>
            <a:off x="767029" y="1883291"/>
            <a:ext cx="7622646" cy="597972"/>
          </a:xfrm>
        </p:spPr>
        <p:txBody>
          <a:bodyPr/>
          <a:lstStyle>
            <a:lvl1pPr>
              <a:lnSpc>
                <a:spcPts val="4000"/>
              </a:lnSpc>
              <a:defRPr sz="3800">
                <a:solidFill>
                  <a:schemeClr val="bg1"/>
                </a:solidFill>
              </a:defRPr>
            </a:lvl1pPr>
          </a:lstStyle>
          <a:p>
            <a:r>
              <a:rPr lang="de-DE" dirty="0"/>
              <a:t>Mastertitelformat bearbeiten</a:t>
            </a:r>
            <a:endParaRPr lang="de-CH" dirty="0"/>
          </a:p>
        </p:txBody>
      </p:sp>
      <p:sp>
        <p:nvSpPr>
          <p:cNvPr id="3" name="Datumsplatzhalter 2">
            <a:extLst>
              <a:ext uri="{FF2B5EF4-FFF2-40B4-BE49-F238E27FC236}">
                <a16:creationId xmlns:a16="http://schemas.microsoft.com/office/drawing/2014/main" id="{E1254131-9063-A383-D00E-8D5B0DD3193B}"/>
              </a:ext>
            </a:extLst>
          </p:cNvPr>
          <p:cNvSpPr>
            <a:spLocks noGrp="1"/>
          </p:cNvSpPr>
          <p:nvPr>
            <p:ph type="dt" sz="half" idx="10"/>
          </p:nvPr>
        </p:nvSpPr>
        <p:spPr>
          <a:xfrm>
            <a:off x="628868" y="4768735"/>
            <a:ext cx="2058114" cy="273928"/>
          </a:xfrm>
          <a:prstGeom prst="rect">
            <a:avLst/>
          </a:prstGeom>
        </p:spPr>
        <p:txBody>
          <a:bodyPr/>
          <a:lstStyle/>
          <a:p>
            <a:fld id="{32B5221F-3B8D-4CB8-8270-CE8AA633463A}" type="datetime4">
              <a:rPr lang="de-CH" smtClean="0"/>
              <a:t>3. September 2024</a:t>
            </a:fld>
            <a:endParaRPr lang="en-US" dirty="0"/>
          </a:p>
        </p:txBody>
      </p:sp>
      <p:sp>
        <p:nvSpPr>
          <p:cNvPr id="8" name="Fußzeilenplatzhalter 3">
            <a:extLst>
              <a:ext uri="{FF2B5EF4-FFF2-40B4-BE49-F238E27FC236}">
                <a16:creationId xmlns:a16="http://schemas.microsoft.com/office/drawing/2014/main" id="{B9C8C3A2-3A22-3803-9132-31DA43F4F91F}"/>
              </a:ext>
            </a:extLst>
          </p:cNvPr>
          <p:cNvSpPr>
            <a:spLocks noGrp="1"/>
          </p:cNvSpPr>
          <p:nvPr>
            <p:ph type="ftr" sz="quarter" idx="11"/>
          </p:nvPr>
        </p:nvSpPr>
        <p:spPr>
          <a:xfrm>
            <a:off x="-152453" y="0"/>
            <a:ext cx="45736" cy="15389"/>
          </a:xfrm>
          <a:prstGeom prst="rect">
            <a:avLst/>
          </a:prstGeom>
        </p:spPr>
        <p:txBody>
          <a:bodyPr wrap="square">
            <a:spAutoFit/>
          </a:bodyPr>
          <a:lstStyle>
            <a:lvl1pPr>
              <a:defRPr sz="100">
                <a:noFill/>
              </a:defRPr>
            </a:lvl1pPr>
          </a:lstStyle>
          <a:p>
            <a:r>
              <a:rPr lang="en-US" dirty="0"/>
              <a:t>Rubrik</a:t>
            </a:r>
          </a:p>
        </p:txBody>
      </p:sp>
      <p:sp>
        <p:nvSpPr>
          <p:cNvPr id="9" name="Foliennummernplatzhalter 4">
            <a:extLst>
              <a:ext uri="{FF2B5EF4-FFF2-40B4-BE49-F238E27FC236}">
                <a16:creationId xmlns:a16="http://schemas.microsoft.com/office/drawing/2014/main" id="{CB15E6FF-21C1-7463-B761-481022EC3AC3}"/>
              </a:ext>
            </a:extLst>
          </p:cNvPr>
          <p:cNvSpPr>
            <a:spLocks noGrp="1"/>
          </p:cNvSpPr>
          <p:nvPr>
            <p:ph type="sldNum" sz="quarter" idx="12"/>
          </p:nvPr>
        </p:nvSpPr>
        <p:spPr>
          <a:xfrm flipV="1">
            <a:off x="-129585" y="0"/>
            <a:ext cx="45735" cy="15389"/>
          </a:xfrm>
          <a:prstGeom prst="rect">
            <a:avLst/>
          </a:prstGeom>
        </p:spPr>
        <p:txBody>
          <a:bodyPr wrap="square">
            <a:spAutoFit/>
          </a:bodyPr>
          <a:lstStyle>
            <a:lvl1pPr>
              <a:defRPr sz="100">
                <a:noFill/>
              </a:defRPr>
            </a:lvl1pPr>
          </a:lstStyle>
          <a:p>
            <a:fld id="{8ABA4F3C-08B6-415D-9325-B174C54E6EC2}" type="slidenum">
              <a:rPr lang="en-US" smtClean="0"/>
              <a:pPr/>
              <a:t>‹Nr.›</a:t>
            </a:fld>
            <a:endParaRPr lang="en-US" dirty="0"/>
          </a:p>
        </p:txBody>
      </p:sp>
    </p:spTree>
    <p:extLst>
      <p:ext uri="{BB962C8B-B14F-4D97-AF65-F5344CB8AC3E}">
        <p14:creationId xmlns:p14="http://schemas.microsoft.com/office/powerpoint/2010/main" val="39834757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Zwischenfolie blau">
    <p:spTree>
      <p:nvGrpSpPr>
        <p:cNvPr id="1" name=""/>
        <p:cNvGrpSpPr/>
        <p:nvPr/>
      </p:nvGrpSpPr>
      <p:grpSpPr>
        <a:xfrm>
          <a:off x="0" y="0"/>
          <a:ext cx="0" cy="0"/>
          <a:chOff x="0" y="0"/>
          <a:chExt cx="0" cy="0"/>
        </a:xfrm>
      </p:grpSpPr>
      <p:pic>
        <p:nvPicPr>
          <p:cNvPr id="4" name="Picture Placeholder 8" descr="Background pattern&#10;&#10;Description automatically generated">
            <a:extLst>
              <a:ext uri="{FF2B5EF4-FFF2-40B4-BE49-F238E27FC236}">
                <a16:creationId xmlns:a16="http://schemas.microsoft.com/office/drawing/2014/main" id="{F863123C-CC03-DCD2-479D-144A511DE57A}"/>
              </a:ext>
            </a:extLst>
          </p:cNvPr>
          <p:cNvPicPr>
            <a:picLocks noChangeAspect="1"/>
          </p:cNvPicPr>
          <p:nvPr userDrawn="1"/>
        </p:nvPicPr>
        <p:blipFill>
          <a:blip r:embed="rId2">
            <a:extLst>
              <a:ext uri="{28A0092B-C50C-407E-A947-70E740481C1C}">
                <a14:useLocalDpi xmlns:a14="http://schemas.microsoft.com/office/drawing/2010/main" val="0"/>
              </a:ext>
            </a:extLst>
          </a:blip>
          <a:srcRect l="20" r="20"/>
          <a:stretch>
            <a:fillRect/>
          </a:stretch>
        </p:blipFill>
        <p:spPr>
          <a:xfrm>
            <a:off x="1" y="0"/>
            <a:ext cx="9147175" cy="5145088"/>
          </a:xfrm>
          <a:prstGeom prst="rect">
            <a:avLst/>
          </a:prstGeom>
        </p:spPr>
      </p:pic>
      <p:sp>
        <p:nvSpPr>
          <p:cNvPr id="2" name="Titel 1">
            <a:extLst>
              <a:ext uri="{FF2B5EF4-FFF2-40B4-BE49-F238E27FC236}">
                <a16:creationId xmlns:a16="http://schemas.microsoft.com/office/drawing/2014/main" id="{D9186016-8759-1DBC-83EF-A0964254676D}"/>
              </a:ext>
            </a:extLst>
          </p:cNvPr>
          <p:cNvSpPr>
            <a:spLocks noGrp="1"/>
          </p:cNvSpPr>
          <p:nvPr>
            <p:ph type="title"/>
          </p:nvPr>
        </p:nvSpPr>
        <p:spPr>
          <a:xfrm>
            <a:off x="767029" y="1883291"/>
            <a:ext cx="7622646" cy="597972"/>
          </a:xfrm>
        </p:spPr>
        <p:txBody>
          <a:bodyPr/>
          <a:lstStyle>
            <a:lvl1pPr>
              <a:lnSpc>
                <a:spcPts val="4000"/>
              </a:lnSpc>
              <a:defRPr sz="3800">
                <a:solidFill>
                  <a:schemeClr val="bg1"/>
                </a:solidFill>
              </a:defRPr>
            </a:lvl1pPr>
          </a:lstStyle>
          <a:p>
            <a:r>
              <a:rPr lang="de-DE" dirty="0"/>
              <a:t>Mastertitelformat bearbeiten</a:t>
            </a:r>
            <a:endParaRPr lang="de-CH" dirty="0"/>
          </a:p>
        </p:txBody>
      </p:sp>
      <p:sp>
        <p:nvSpPr>
          <p:cNvPr id="3" name="Datumsplatzhalter 2">
            <a:extLst>
              <a:ext uri="{FF2B5EF4-FFF2-40B4-BE49-F238E27FC236}">
                <a16:creationId xmlns:a16="http://schemas.microsoft.com/office/drawing/2014/main" id="{E1254131-9063-A383-D00E-8D5B0DD3193B}"/>
              </a:ext>
            </a:extLst>
          </p:cNvPr>
          <p:cNvSpPr>
            <a:spLocks noGrp="1"/>
          </p:cNvSpPr>
          <p:nvPr>
            <p:ph type="dt" sz="half" idx="10"/>
          </p:nvPr>
        </p:nvSpPr>
        <p:spPr>
          <a:xfrm>
            <a:off x="628868" y="4768735"/>
            <a:ext cx="2058114" cy="273928"/>
          </a:xfrm>
          <a:prstGeom prst="rect">
            <a:avLst/>
          </a:prstGeom>
        </p:spPr>
        <p:txBody>
          <a:bodyPr/>
          <a:lstStyle/>
          <a:p>
            <a:fld id="{32B5221F-3B8D-4CB8-8270-CE8AA633463A}" type="datetime4">
              <a:rPr lang="de-CH" smtClean="0"/>
              <a:t>3. September 2024</a:t>
            </a:fld>
            <a:endParaRPr lang="en-US" dirty="0"/>
          </a:p>
        </p:txBody>
      </p:sp>
      <p:sp>
        <p:nvSpPr>
          <p:cNvPr id="8" name="Fußzeilenplatzhalter 3">
            <a:extLst>
              <a:ext uri="{FF2B5EF4-FFF2-40B4-BE49-F238E27FC236}">
                <a16:creationId xmlns:a16="http://schemas.microsoft.com/office/drawing/2014/main" id="{B9C8C3A2-3A22-3803-9132-31DA43F4F91F}"/>
              </a:ext>
            </a:extLst>
          </p:cNvPr>
          <p:cNvSpPr>
            <a:spLocks noGrp="1"/>
          </p:cNvSpPr>
          <p:nvPr>
            <p:ph type="ftr" sz="quarter" idx="11"/>
          </p:nvPr>
        </p:nvSpPr>
        <p:spPr>
          <a:xfrm>
            <a:off x="-152453" y="0"/>
            <a:ext cx="45736" cy="15389"/>
          </a:xfrm>
          <a:prstGeom prst="rect">
            <a:avLst/>
          </a:prstGeom>
        </p:spPr>
        <p:txBody>
          <a:bodyPr wrap="square">
            <a:spAutoFit/>
          </a:bodyPr>
          <a:lstStyle>
            <a:lvl1pPr>
              <a:defRPr sz="100">
                <a:noFill/>
              </a:defRPr>
            </a:lvl1pPr>
          </a:lstStyle>
          <a:p>
            <a:r>
              <a:rPr lang="en-US" dirty="0"/>
              <a:t>Rubrik</a:t>
            </a:r>
          </a:p>
        </p:txBody>
      </p:sp>
      <p:sp>
        <p:nvSpPr>
          <p:cNvPr id="9" name="Foliennummernplatzhalter 4">
            <a:extLst>
              <a:ext uri="{FF2B5EF4-FFF2-40B4-BE49-F238E27FC236}">
                <a16:creationId xmlns:a16="http://schemas.microsoft.com/office/drawing/2014/main" id="{CB15E6FF-21C1-7463-B761-481022EC3AC3}"/>
              </a:ext>
            </a:extLst>
          </p:cNvPr>
          <p:cNvSpPr>
            <a:spLocks noGrp="1"/>
          </p:cNvSpPr>
          <p:nvPr>
            <p:ph type="sldNum" sz="quarter" idx="12"/>
          </p:nvPr>
        </p:nvSpPr>
        <p:spPr>
          <a:xfrm flipV="1">
            <a:off x="-129585" y="0"/>
            <a:ext cx="45735" cy="15389"/>
          </a:xfrm>
          <a:prstGeom prst="rect">
            <a:avLst/>
          </a:prstGeom>
        </p:spPr>
        <p:txBody>
          <a:bodyPr wrap="square">
            <a:spAutoFit/>
          </a:bodyPr>
          <a:lstStyle>
            <a:lvl1pPr>
              <a:defRPr sz="100">
                <a:noFill/>
              </a:defRPr>
            </a:lvl1pPr>
          </a:lstStyle>
          <a:p>
            <a:fld id="{8ABA4F3C-08B6-415D-9325-B174C54E6EC2}" type="slidenum">
              <a:rPr lang="en-US" smtClean="0"/>
              <a:pPr/>
              <a:t>‹Nr.›</a:t>
            </a:fld>
            <a:endParaRPr lang="en-US" dirty="0"/>
          </a:p>
        </p:txBody>
      </p:sp>
    </p:spTree>
    <p:extLst>
      <p:ext uri="{BB962C8B-B14F-4D97-AF65-F5344CB8AC3E}">
        <p14:creationId xmlns:p14="http://schemas.microsoft.com/office/powerpoint/2010/main" val="17577628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Zwischenfolie braun">
    <p:spTree>
      <p:nvGrpSpPr>
        <p:cNvPr id="1" name=""/>
        <p:cNvGrpSpPr/>
        <p:nvPr/>
      </p:nvGrpSpPr>
      <p:grpSpPr>
        <a:xfrm>
          <a:off x="0" y="0"/>
          <a:ext cx="0" cy="0"/>
          <a:chOff x="0" y="0"/>
          <a:chExt cx="0" cy="0"/>
        </a:xfrm>
      </p:grpSpPr>
      <p:pic>
        <p:nvPicPr>
          <p:cNvPr id="5" name="Picture 26">
            <a:extLst>
              <a:ext uri="{FF2B5EF4-FFF2-40B4-BE49-F238E27FC236}">
                <a16:creationId xmlns:a16="http://schemas.microsoft.com/office/drawing/2014/main" id="{43AC0B25-2D14-08D1-67F4-39D6DAD984C4}"/>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l="39" r="39"/>
          <a:stretch/>
        </p:blipFill>
        <p:spPr>
          <a:xfrm>
            <a:off x="0" y="0"/>
            <a:ext cx="9147175" cy="5145088"/>
          </a:xfrm>
          <a:prstGeom prst="rect">
            <a:avLst/>
          </a:prstGeom>
        </p:spPr>
      </p:pic>
      <p:sp>
        <p:nvSpPr>
          <p:cNvPr id="2" name="Titel 1">
            <a:extLst>
              <a:ext uri="{FF2B5EF4-FFF2-40B4-BE49-F238E27FC236}">
                <a16:creationId xmlns:a16="http://schemas.microsoft.com/office/drawing/2014/main" id="{D9186016-8759-1DBC-83EF-A0964254676D}"/>
              </a:ext>
            </a:extLst>
          </p:cNvPr>
          <p:cNvSpPr>
            <a:spLocks noGrp="1"/>
          </p:cNvSpPr>
          <p:nvPr>
            <p:ph type="title"/>
          </p:nvPr>
        </p:nvSpPr>
        <p:spPr>
          <a:xfrm>
            <a:off x="767029" y="1883291"/>
            <a:ext cx="7622646" cy="597972"/>
          </a:xfrm>
        </p:spPr>
        <p:txBody>
          <a:bodyPr/>
          <a:lstStyle>
            <a:lvl1pPr>
              <a:lnSpc>
                <a:spcPts val="4000"/>
              </a:lnSpc>
              <a:defRPr sz="3800">
                <a:solidFill>
                  <a:schemeClr val="bg1"/>
                </a:solidFill>
              </a:defRPr>
            </a:lvl1pPr>
          </a:lstStyle>
          <a:p>
            <a:r>
              <a:rPr lang="de-DE" dirty="0"/>
              <a:t>Mastertitelformat bearbeiten</a:t>
            </a:r>
            <a:endParaRPr lang="de-CH" dirty="0"/>
          </a:p>
        </p:txBody>
      </p:sp>
      <p:sp>
        <p:nvSpPr>
          <p:cNvPr id="3" name="Datumsplatzhalter 2">
            <a:extLst>
              <a:ext uri="{FF2B5EF4-FFF2-40B4-BE49-F238E27FC236}">
                <a16:creationId xmlns:a16="http://schemas.microsoft.com/office/drawing/2014/main" id="{E1254131-9063-A383-D00E-8D5B0DD3193B}"/>
              </a:ext>
            </a:extLst>
          </p:cNvPr>
          <p:cNvSpPr>
            <a:spLocks noGrp="1"/>
          </p:cNvSpPr>
          <p:nvPr>
            <p:ph type="dt" sz="half" idx="10"/>
          </p:nvPr>
        </p:nvSpPr>
        <p:spPr>
          <a:xfrm>
            <a:off x="628868" y="4768735"/>
            <a:ext cx="2058114" cy="273928"/>
          </a:xfrm>
          <a:prstGeom prst="rect">
            <a:avLst/>
          </a:prstGeom>
        </p:spPr>
        <p:txBody>
          <a:bodyPr/>
          <a:lstStyle/>
          <a:p>
            <a:fld id="{32B5221F-3B8D-4CB8-8270-CE8AA633463A}" type="datetime4">
              <a:rPr lang="de-CH" smtClean="0"/>
              <a:t>3. September 2024</a:t>
            </a:fld>
            <a:endParaRPr lang="en-US" dirty="0"/>
          </a:p>
        </p:txBody>
      </p:sp>
      <p:sp>
        <p:nvSpPr>
          <p:cNvPr id="8" name="Fußzeilenplatzhalter 3">
            <a:extLst>
              <a:ext uri="{FF2B5EF4-FFF2-40B4-BE49-F238E27FC236}">
                <a16:creationId xmlns:a16="http://schemas.microsoft.com/office/drawing/2014/main" id="{B9C8C3A2-3A22-3803-9132-31DA43F4F91F}"/>
              </a:ext>
            </a:extLst>
          </p:cNvPr>
          <p:cNvSpPr>
            <a:spLocks noGrp="1"/>
          </p:cNvSpPr>
          <p:nvPr>
            <p:ph type="ftr" sz="quarter" idx="11"/>
          </p:nvPr>
        </p:nvSpPr>
        <p:spPr>
          <a:xfrm>
            <a:off x="-152453" y="0"/>
            <a:ext cx="45736" cy="15389"/>
          </a:xfrm>
          <a:prstGeom prst="rect">
            <a:avLst/>
          </a:prstGeom>
        </p:spPr>
        <p:txBody>
          <a:bodyPr wrap="square">
            <a:spAutoFit/>
          </a:bodyPr>
          <a:lstStyle>
            <a:lvl1pPr>
              <a:defRPr sz="100">
                <a:noFill/>
              </a:defRPr>
            </a:lvl1pPr>
          </a:lstStyle>
          <a:p>
            <a:r>
              <a:rPr lang="en-US" dirty="0"/>
              <a:t>Rubrik</a:t>
            </a:r>
          </a:p>
        </p:txBody>
      </p:sp>
      <p:sp>
        <p:nvSpPr>
          <p:cNvPr id="9" name="Foliennummernplatzhalter 4">
            <a:extLst>
              <a:ext uri="{FF2B5EF4-FFF2-40B4-BE49-F238E27FC236}">
                <a16:creationId xmlns:a16="http://schemas.microsoft.com/office/drawing/2014/main" id="{CB15E6FF-21C1-7463-B761-481022EC3AC3}"/>
              </a:ext>
            </a:extLst>
          </p:cNvPr>
          <p:cNvSpPr>
            <a:spLocks noGrp="1"/>
          </p:cNvSpPr>
          <p:nvPr>
            <p:ph type="sldNum" sz="quarter" idx="12"/>
          </p:nvPr>
        </p:nvSpPr>
        <p:spPr>
          <a:xfrm flipV="1">
            <a:off x="-129585" y="0"/>
            <a:ext cx="45735" cy="15389"/>
          </a:xfrm>
          <a:prstGeom prst="rect">
            <a:avLst/>
          </a:prstGeom>
        </p:spPr>
        <p:txBody>
          <a:bodyPr wrap="square">
            <a:spAutoFit/>
          </a:bodyPr>
          <a:lstStyle>
            <a:lvl1pPr>
              <a:defRPr sz="100">
                <a:noFill/>
              </a:defRPr>
            </a:lvl1pPr>
          </a:lstStyle>
          <a:p>
            <a:fld id="{8ABA4F3C-08B6-415D-9325-B174C54E6EC2}" type="slidenum">
              <a:rPr lang="en-US" smtClean="0"/>
              <a:pPr/>
              <a:t>‹Nr.›</a:t>
            </a:fld>
            <a:endParaRPr lang="en-US" dirty="0"/>
          </a:p>
        </p:txBody>
      </p:sp>
    </p:spTree>
    <p:extLst>
      <p:ext uri="{BB962C8B-B14F-4D97-AF65-F5344CB8AC3E}">
        <p14:creationId xmlns:p14="http://schemas.microsoft.com/office/powerpoint/2010/main" val="3217958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Zwischenfolie rosa">
    <p:spTree>
      <p:nvGrpSpPr>
        <p:cNvPr id="1" name=""/>
        <p:cNvGrpSpPr/>
        <p:nvPr/>
      </p:nvGrpSpPr>
      <p:grpSpPr>
        <a:xfrm>
          <a:off x="0" y="0"/>
          <a:ext cx="0" cy="0"/>
          <a:chOff x="0" y="0"/>
          <a:chExt cx="0" cy="0"/>
        </a:xfrm>
      </p:grpSpPr>
      <p:pic>
        <p:nvPicPr>
          <p:cNvPr id="4" name="Picture Placeholder 8">
            <a:extLst>
              <a:ext uri="{FF2B5EF4-FFF2-40B4-BE49-F238E27FC236}">
                <a16:creationId xmlns:a16="http://schemas.microsoft.com/office/drawing/2014/main" id="{C71DB32E-65FC-24F3-6CA3-EE9907CFD0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7" b="27"/>
          <a:stretch/>
        </p:blipFill>
        <p:spPr>
          <a:xfrm>
            <a:off x="1" y="0"/>
            <a:ext cx="9147176" cy="5145088"/>
          </a:xfrm>
          <a:prstGeom prst="rect">
            <a:avLst/>
          </a:prstGeom>
        </p:spPr>
      </p:pic>
      <p:sp>
        <p:nvSpPr>
          <p:cNvPr id="2" name="Titel 1">
            <a:extLst>
              <a:ext uri="{FF2B5EF4-FFF2-40B4-BE49-F238E27FC236}">
                <a16:creationId xmlns:a16="http://schemas.microsoft.com/office/drawing/2014/main" id="{D9186016-8759-1DBC-83EF-A0964254676D}"/>
              </a:ext>
            </a:extLst>
          </p:cNvPr>
          <p:cNvSpPr>
            <a:spLocks noGrp="1"/>
          </p:cNvSpPr>
          <p:nvPr>
            <p:ph type="title"/>
          </p:nvPr>
        </p:nvSpPr>
        <p:spPr>
          <a:xfrm>
            <a:off x="767029" y="1883291"/>
            <a:ext cx="7622646" cy="597972"/>
          </a:xfrm>
        </p:spPr>
        <p:txBody>
          <a:bodyPr/>
          <a:lstStyle>
            <a:lvl1pPr>
              <a:lnSpc>
                <a:spcPts val="4000"/>
              </a:lnSpc>
              <a:defRPr sz="3800">
                <a:solidFill>
                  <a:schemeClr val="bg1"/>
                </a:solidFill>
              </a:defRPr>
            </a:lvl1pPr>
          </a:lstStyle>
          <a:p>
            <a:r>
              <a:rPr lang="de-DE" dirty="0"/>
              <a:t>Mastertitelformat bearbeiten</a:t>
            </a:r>
            <a:endParaRPr lang="de-CH" dirty="0"/>
          </a:p>
        </p:txBody>
      </p:sp>
      <p:sp>
        <p:nvSpPr>
          <p:cNvPr id="3" name="Datumsplatzhalter 2">
            <a:extLst>
              <a:ext uri="{FF2B5EF4-FFF2-40B4-BE49-F238E27FC236}">
                <a16:creationId xmlns:a16="http://schemas.microsoft.com/office/drawing/2014/main" id="{E1254131-9063-A383-D00E-8D5B0DD3193B}"/>
              </a:ext>
            </a:extLst>
          </p:cNvPr>
          <p:cNvSpPr>
            <a:spLocks noGrp="1"/>
          </p:cNvSpPr>
          <p:nvPr>
            <p:ph type="dt" sz="half" idx="10"/>
          </p:nvPr>
        </p:nvSpPr>
        <p:spPr>
          <a:xfrm>
            <a:off x="628868" y="4768735"/>
            <a:ext cx="2058114" cy="273928"/>
          </a:xfrm>
          <a:prstGeom prst="rect">
            <a:avLst/>
          </a:prstGeom>
        </p:spPr>
        <p:txBody>
          <a:bodyPr/>
          <a:lstStyle/>
          <a:p>
            <a:fld id="{32B5221F-3B8D-4CB8-8270-CE8AA633463A}" type="datetime4">
              <a:rPr lang="de-CH" smtClean="0"/>
              <a:t>3. September 2024</a:t>
            </a:fld>
            <a:endParaRPr lang="en-US" dirty="0"/>
          </a:p>
        </p:txBody>
      </p:sp>
      <p:sp>
        <p:nvSpPr>
          <p:cNvPr id="8" name="Fußzeilenplatzhalter 3">
            <a:extLst>
              <a:ext uri="{FF2B5EF4-FFF2-40B4-BE49-F238E27FC236}">
                <a16:creationId xmlns:a16="http://schemas.microsoft.com/office/drawing/2014/main" id="{B9C8C3A2-3A22-3803-9132-31DA43F4F91F}"/>
              </a:ext>
            </a:extLst>
          </p:cNvPr>
          <p:cNvSpPr>
            <a:spLocks noGrp="1"/>
          </p:cNvSpPr>
          <p:nvPr>
            <p:ph type="ftr" sz="quarter" idx="11"/>
          </p:nvPr>
        </p:nvSpPr>
        <p:spPr>
          <a:xfrm>
            <a:off x="-152453" y="0"/>
            <a:ext cx="45736" cy="15389"/>
          </a:xfrm>
          <a:prstGeom prst="rect">
            <a:avLst/>
          </a:prstGeom>
        </p:spPr>
        <p:txBody>
          <a:bodyPr wrap="square">
            <a:spAutoFit/>
          </a:bodyPr>
          <a:lstStyle>
            <a:lvl1pPr>
              <a:defRPr sz="100">
                <a:noFill/>
              </a:defRPr>
            </a:lvl1pPr>
          </a:lstStyle>
          <a:p>
            <a:r>
              <a:rPr lang="en-US" dirty="0"/>
              <a:t>Rubrik</a:t>
            </a:r>
          </a:p>
        </p:txBody>
      </p:sp>
      <p:sp>
        <p:nvSpPr>
          <p:cNvPr id="9" name="Foliennummernplatzhalter 4">
            <a:extLst>
              <a:ext uri="{FF2B5EF4-FFF2-40B4-BE49-F238E27FC236}">
                <a16:creationId xmlns:a16="http://schemas.microsoft.com/office/drawing/2014/main" id="{CB15E6FF-21C1-7463-B761-481022EC3AC3}"/>
              </a:ext>
            </a:extLst>
          </p:cNvPr>
          <p:cNvSpPr>
            <a:spLocks noGrp="1"/>
          </p:cNvSpPr>
          <p:nvPr>
            <p:ph type="sldNum" sz="quarter" idx="12"/>
          </p:nvPr>
        </p:nvSpPr>
        <p:spPr>
          <a:xfrm flipV="1">
            <a:off x="-129585" y="0"/>
            <a:ext cx="45735" cy="15389"/>
          </a:xfrm>
          <a:prstGeom prst="rect">
            <a:avLst/>
          </a:prstGeom>
        </p:spPr>
        <p:txBody>
          <a:bodyPr wrap="square">
            <a:spAutoFit/>
          </a:bodyPr>
          <a:lstStyle>
            <a:lvl1pPr>
              <a:defRPr sz="100">
                <a:noFill/>
              </a:defRPr>
            </a:lvl1pPr>
          </a:lstStyle>
          <a:p>
            <a:fld id="{8ABA4F3C-08B6-415D-9325-B174C54E6EC2}" type="slidenum">
              <a:rPr lang="en-US" smtClean="0"/>
              <a:pPr/>
              <a:t>‹Nr.›</a:t>
            </a:fld>
            <a:endParaRPr lang="en-US" dirty="0"/>
          </a:p>
        </p:txBody>
      </p:sp>
    </p:spTree>
    <p:extLst>
      <p:ext uri="{BB962C8B-B14F-4D97-AF65-F5344CB8AC3E}">
        <p14:creationId xmlns:p14="http://schemas.microsoft.com/office/powerpoint/2010/main" val="24190913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Zwischenfolie gelb">
    <p:spTree>
      <p:nvGrpSpPr>
        <p:cNvPr id="1" name=""/>
        <p:cNvGrpSpPr/>
        <p:nvPr/>
      </p:nvGrpSpPr>
      <p:grpSpPr>
        <a:xfrm>
          <a:off x="0" y="0"/>
          <a:ext cx="0" cy="0"/>
          <a:chOff x="0" y="0"/>
          <a:chExt cx="0" cy="0"/>
        </a:xfrm>
      </p:grpSpPr>
      <p:pic>
        <p:nvPicPr>
          <p:cNvPr id="5" name="Picture Placeholder 8">
            <a:extLst>
              <a:ext uri="{FF2B5EF4-FFF2-40B4-BE49-F238E27FC236}">
                <a16:creationId xmlns:a16="http://schemas.microsoft.com/office/drawing/2014/main" id="{2D008EE6-F0FE-2FFB-4CA0-9E2DD6D5BDE8}"/>
              </a:ext>
            </a:extLst>
          </p:cNvPr>
          <p:cNvPicPr>
            <a:picLocks noChangeAspect="1"/>
          </p:cNvPicPr>
          <p:nvPr userDrawn="1"/>
        </p:nvPicPr>
        <p:blipFill>
          <a:blip r:embed="rId2">
            <a:extLst>
              <a:ext uri="{28A0092B-C50C-407E-A947-70E740481C1C}">
                <a14:useLocalDpi xmlns:a14="http://schemas.microsoft.com/office/drawing/2010/main" val="0"/>
              </a:ext>
            </a:extLst>
          </a:blip>
          <a:srcRect t="27" b="27"/>
          <a:stretch/>
        </p:blipFill>
        <p:spPr>
          <a:xfrm>
            <a:off x="1" y="0"/>
            <a:ext cx="9147175" cy="5145088"/>
          </a:xfrm>
          <a:prstGeom prst="rect">
            <a:avLst/>
          </a:prstGeom>
        </p:spPr>
      </p:pic>
      <p:sp>
        <p:nvSpPr>
          <p:cNvPr id="2" name="Titel 1">
            <a:extLst>
              <a:ext uri="{FF2B5EF4-FFF2-40B4-BE49-F238E27FC236}">
                <a16:creationId xmlns:a16="http://schemas.microsoft.com/office/drawing/2014/main" id="{D9186016-8759-1DBC-83EF-A0964254676D}"/>
              </a:ext>
            </a:extLst>
          </p:cNvPr>
          <p:cNvSpPr>
            <a:spLocks noGrp="1"/>
          </p:cNvSpPr>
          <p:nvPr>
            <p:ph type="title"/>
          </p:nvPr>
        </p:nvSpPr>
        <p:spPr>
          <a:xfrm>
            <a:off x="767029" y="1883291"/>
            <a:ext cx="7622646" cy="597972"/>
          </a:xfrm>
        </p:spPr>
        <p:txBody>
          <a:bodyPr/>
          <a:lstStyle>
            <a:lvl1pPr>
              <a:lnSpc>
                <a:spcPts val="4000"/>
              </a:lnSpc>
              <a:defRPr sz="3800">
                <a:solidFill>
                  <a:schemeClr val="bg1"/>
                </a:solidFill>
              </a:defRPr>
            </a:lvl1pPr>
          </a:lstStyle>
          <a:p>
            <a:r>
              <a:rPr lang="de-DE" dirty="0"/>
              <a:t>Mastertitelformat bearbeiten</a:t>
            </a:r>
            <a:endParaRPr lang="de-CH" dirty="0"/>
          </a:p>
        </p:txBody>
      </p:sp>
      <p:sp>
        <p:nvSpPr>
          <p:cNvPr id="3" name="Datumsplatzhalter 2">
            <a:extLst>
              <a:ext uri="{FF2B5EF4-FFF2-40B4-BE49-F238E27FC236}">
                <a16:creationId xmlns:a16="http://schemas.microsoft.com/office/drawing/2014/main" id="{E1254131-9063-A383-D00E-8D5B0DD3193B}"/>
              </a:ext>
            </a:extLst>
          </p:cNvPr>
          <p:cNvSpPr>
            <a:spLocks noGrp="1"/>
          </p:cNvSpPr>
          <p:nvPr>
            <p:ph type="dt" sz="half" idx="10"/>
          </p:nvPr>
        </p:nvSpPr>
        <p:spPr>
          <a:xfrm>
            <a:off x="628868" y="4768735"/>
            <a:ext cx="2058114" cy="273928"/>
          </a:xfrm>
          <a:prstGeom prst="rect">
            <a:avLst/>
          </a:prstGeom>
        </p:spPr>
        <p:txBody>
          <a:bodyPr/>
          <a:lstStyle/>
          <a:p>
            <a:fld id="{32B5221F-3B8D-4CB8-8270-CE8AA633463A}" type="datetime4">
              <a:rPr lang="de-CH" smtClean="0"/>
              <a:t>3. September 2024</a:t>
            </a:fld>
            <a:endParaRPr lang="en-US" dirty="0"/>
          </a:p>
        </p:txBody>
      </p:sp>
      <p:sp>
        <p:nvSpPr>
          <p:cNvPr id="8" name="Fußzeilenplatzhalter 3">
            <a:extLst>
              <a:ext uri="{FF2B5EF4-FFF2-40B4-BE49-F238E27FC236}">
                <a16:creationId xmlns:a16="http://schemas.microsoft.com/office/drawing/2014/main" id="{B9C8C3A2-3A22-3803-9132-31DA43F4F91F}"/>
              </a:ext>
            </a:extLst>
          </p:cNvPr>
          <p:cNvSpPr>
            <a:spLocks noGrp="1"/>
          </p:cNvSpPr>
          <p:nvPr>
            <p:ph type="ftr" sz="quarter" idx="11"/>
          </p:nvPr>
        </p:nvSpPr>
        <p:spPr>
          <a:xfrm>
            <a:off x="-152453" y="0"/>
            <a:ext cx="45736" cy="15389"/>
          </a:xfrm>
          <a:prstGeom prst="rect">
            <a:avLst/>
          </a:prstGeom>
        </p:spPr>
        <p:txBody>
          <a:bodyPr wrap="square">
            <a:spAutoFit/>
          </a:bodyPr>
          <a:lstStyle>
            <a:lvl1pPr>
              <a:defRPr sz="100">
                <a:noFill/>
              </a:defRPr>
            </a:lvl1pPr>
          </a:lstStyle>
          <a:p>
            <a:r>
              <a:rPr lang="en-US" dirty="0"/>
              <a:t>Rubrik</a:t>
            </a:r>
          </a:p>
        </p:txBody>
      </p:sp>
      <p:sp>
        <p:nvSpPr>
          <p:cNvPr id="9" name="Foliennummernplatzhalter 4">
            <a:extLst>
              <a:ext uri="{FF2B5EF4-FFF2-40B4-BE49-F238E27FC236}">
                <a16:creationId xmlns:a16="http://schemas.microsoft.com/office/drawing/2014/main" id="{CB15E6FF-21C1-7463-B761-481022EC3AC3}"/>
              </a:ext>
            </a:extLst>
          </p:cNvPr>
          <p:cNvSpPr>
            <a:spLocks noGrp="1"/>
          </p:cNvSpPr>
          <p:nvPr>
            <p:ph type="sldNum" sz="quarter" idx="12"/>
          </p:nvPr>
        </p:nvSpPr>
        <p:spPr>
          <a:xfrm flipV="1">
            <a:off x="-129585" y="0"/>
            <a:ext cx="45735" cy="15389"/>
          </a:xfrm>
          <a:prstGeom prst="rect">
            <a:avLst/>
          </a:prstGeom>
        </p:spPr>
        <p:txBody>
          <a:bodyPr wrap="square">
            <a:spAutoFit/>
          </a:bodyPr>
          <a:lstStyle>
            <a:lvl1pPr>
              <a:defRPr sz="100">
                <a:noFill/>
              </a:defRPr>
            </a:lvl1pPr>
          </a:lstStyle>
          <a:p>
            <a:fld id="{8ABA4F3C-08B6-415D-9325-B174C54E6EC2}" type="slidenum">
              <a:rPr lang="en-US" smtClean="0"/>
              <a:pPr/>
              <a:t>‹Nr.›</a:t>
            </a:fld>
            <a:endParaRPr lang="en-US" dirty="0"/>
          </a:p>
        </p:txBody>
      </p:sp>
    </p:spTree>
    <p:extLst>
      <p:ext uri="{BB962C8B-B14F-4D97-AF65-F5344CB8AC3E}">
        <p14:creationId xmlns:p14="http://schemas.microsoft.com/office/powerpoint/2010/main" val="11119701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Zwischenfolie grün">
    <p:spTree>
      <p:nvGrpSpPr>
        <p:cNvPr id="1" name=""/>
        <p:cNvGrpSpPr/>
        <p:nvPr/>
      </p:nvGrpSpPr>
      <p:grpSpPr>
        <a:xfrm>
          <a:off x="0" y="0"/>
          <a:ext cx="0" cy="0"/>
          <a:chOff x="0" y="0"/>
          <a:chExt cx="0" cy="0"/>
        </a:xfrm>
      </p:grpSpPr>
      <p:pic>
        <p:nvPicPr>
          <p:cNvPr id="4" name="Picture Placeholder 8">
            <a:extLst>
              <a:ext uri="{FF2B5EF4-FFF2-40B4-BE49-F238E27FC236}">
                <a16:creationId xmlns:a16="http://schemas.microsoft.com/office/drawing/2014/main" id="{6E9C74C0-A6D5-10F8-6E70-14EF29614D58}"/>
              </a:ext>
            </a:extLst>
          </p:cNvPr>
          <p:cNvPicPr>
            <a:picLocks noChangeAspect="1"/>
          </p:cNvPicPr>
          <p:nvPr userDrawn="1"/>
        </p:nvPicPr>
        <p:blipFill>
          <a:blip r:embed="rId2">
            <a:extLst>
              <a:ext uri="{28A0092B-C50C-407E-A947-70E740481C1C}">
                <a14:useLocalDpi xmlns:a14="http://schemas.microsoft.com/office/drawing/2010/main" val="0"/>
              </a:ext>
            </a:extLst>
          </a:blip>
          <a:srcRect t="20" b="20"/>
          <a:stretch/>
        </p:blipFill>
        <p:spPr>
          <a:xfrm>
            <a:off x="1" y="0"/>
            <a:ext cx="9147175" cy="5145088"/>
          </a:xfrm>
          <a:prstGeom prst="rect">
            <a:avLst/>
          </a:prstGeom>
        </p:spPr>
      </p:pic>
      <p:sp>
        <p:nvSpPr>
          <p:cNvPr id="2" name="Titel 1">
            <a:extLst>
              <a:ext uri="{FF2B5EF4-FFF2-40B4-BE49-F238E27FC236}">
                <a16:creationId xmlns:a16="http://schemas.microsoft.com/office/drawing/2014/main" id="{D9186016-8759-1DBC-83EF-A0964254676D}"/>
              </a:ext>
            </a:extLst>
          </p:cNvPr>
          <p:cNvSpPr>
            <a:spLocks noGrp="1"/>
          </p:cNvSpPr>
          <p:nvPr>
            <p:ph type="title"/>
          </p:nvPr>
        </p:nvSpPr>
        <p:spPr>
          <a:xfrm>
            <a:off x="767029" y="1883291"/>
            <a:ext cx="7622646" cy="597972"/>
          </a:xfrm>
        </p:spPr>
        <p:txBody>
          <a:bodyPr/>
          <a:lstStyle>
            <a:lvl1pPr>
              <a:lnSpc>
                <a:spcPts val="4000"/>
              </a:lnSpc>
              <a:defRPr sz="3800">
                <a:solidFill>
                  <a:schemeClr val="bg1"/>
                </a:solidFill>
              </a:defRPr>
            </a:lvl1pPr>
          </a:lstStyle>
          <a:p>
            <a:r>
              <a:rPr lang="de-DE" dirty="0"/>
              <a:t>Mastertitelformat bearbeiten</a:t>
            </a:r>
            <a:endParaRPr lang="de-CH" dirty="0"/>
          </a:p>
        </p:txBody>
      </p:sp>
      <p:sp>
        <p:nvSpPr>
          <p:cNvPr id="3" name="Datumsplatzhalter 2">
            <a:extLst>
              <a:ext uri="{FF2B5EF4-FFF2-40B4-BE49-F238E27FC236}">
                <a16:creationId xmlns:a16="http://schemas.microsoft.com/office/drawing/2014/main" id="{E1254131-9063-A383-D00E-8D5B0DD3193B}"/>
              </a:ext>
            </a:extLst>
          </p:cNvPr>
          <p:cNvSpPr>
            <a:spLocks noGrp="1"/>
          </p:cNvSpPr>
          <p:nvPr>
            <p:ph type="dt" sz="half" idx="10"/>
          </p:nvPr>
        </p:nvSpPr>
        <p:spPr>
          <a:xfrm>
            <a:off x="628868" y="4768735"/>
            <a:ext cx="2058114" cy="273928"/>
          </a:xfrm>
          <a:prstGeom prst="rect">
            <a:avLst/>
          </a:prstGeom>
        </p:spPr>
        <p:txBody>
          <a:bodyPr/>
          <a:lstStyle/>
          <a:p>
            <a:fld id="{32B5221F-3B8D-4CB8-8270-CE8AA633463A}" type="datetime4">
              <a:rPr lang="de-CH" smtClean="0"/>
              <a:t>3. September 2024</a:t>
            </a:fld>
            <a:endParaRPr lang="en-US" dirty="0"/>
          </a:p>
        </p:txBody>
      </p:sp>
      <p:sp>
        <p:nvSpPr>
          <p:cNvPr id="8" name="Fußzeilenplatzhalter 3">
            <a:extLst>
              <a:ext uri="{FF2B5EF4-FFF2-40B4-BE49-F238E27FC236}">
                <a16:creationId xmlns:a16="http://schemas.microsoft.com/office/drawing/2014/main" id="{B9C8C3A2-3A22-3803-9132-31DA43F4F91F}"/>
              </a:ext>
            </a:extLst>
          </p:cNvPr>
          <p:cNvSpPr>
            <a:spLocks noGrp="1"/>
          </p:cNvSpPr>
          <p:nvPr>
            <p:ph type="ftr" sz="quarter" idx="11"/>
          </p:nvPr>
        </p:nvSpPr>
        <p:spPr>
          <a:xfrm>
            <a:off x="-152453" y="0"/>
            <a:ext cx="45736" cy="15389"/>
          </a:xfrm>
          <a:prstGeom prst="rect">
            <a:avLst/>
          </a:prstGeom>
        </p:spPr>
        <p:txBody>
          <a:bodyPr wrap="square">
            <a:spAutoFit/>
          </a:bodyPr>
          <a:lstStyle>
            <a:lvl1pPr>
              <a:defRPr sz="100">
                <a:noFill/>
              </a:defRPr>
            </a:lvl1pPr>
          </a:lstStyle>
          <a:p>
            <a:r>
              <a:rPr lang="en-US" dirty="0"/>
              <a:t>Rubrik</a:t>
            </a:r>
          </a:p>
        </p:txBody>
      </p:sp>
      <p:sp>
        <p:nvSpPr>
          <p:cNvPr id="9" name="Foliennummernplatzhalter 4">
            <a:extLst>
              <a:ext uri="{FF2B5EF4-FFF2-40B4-BE49-F238E27FC236}">
                <a16:creationId xmlns:a16="http://schemas.microsoft.com/office/drawing/2014/main" id="{CB15E6FF-21C1-7463-B761-481022EC3AC3}"/>
              </a:ext>
            </a:extLst>
          </p:cNvPr>
          <p:cNvSpPr>
            <a:spLocks noGrp="1"/>
          </p:cNvSpPr>
          <p:nvPr>
            <p:ph type="sldNum" sz="quarter" idx="12"/>
          </p:nvPr>
        </p:nvSpPr>
        <p:spPr>
          <a:xfrm flipV="1">
            <a:off x="-129585" y="0"/>
            <a:ext cx="45735" cy="15389"/>
          </a:xfrm>
          <a:prstGeom prst="rect">
            <a:avLst/>
          </a:prstGeom>
        </p:spPr>
        <p:txBody>
          <a:bodyPr wrap="square">
            <a:spAutoFit/>
          </a:bodyPr>
          <a:lstStyle>
            <a:lvl1pPr>
              <a:defRPr sz="100">
                <a:noFill/>
              </a:defRPr>
            </a:lvl1pPr>
          </a:lstStyle>
          <a:p>
            <a:fld id="{8ABA4F3C-08B6-415D-9325-B174C54E6EC2}" type="slidenum">
              <a:rPr lang="en-US" smtClean="0"/>
              <a:pPr/>
              <a:t>‹Nr.›</a:t>
            </a:fld>
            <a:endParaRPr lang="en-US" dirty="0"/>
          </a:p>
        </p:txBody>
      </p:sp>
    </p:spTree>
    <p:extLst>
      <p:ext uri="{BB962C8B-B14F-4D97-AF65-F5344CB8AC3E}">
        <p14:creationId xmlns:p14="http://schemas.microsoft.com/office/powerpoint/2010/main" val="5392841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Zwischenfolie weiss">
    <p:spTree>
      <p:nvGrpSpPr>
        <p:cNvPr id="1" name=""/>
        <p:cNvGrpSpPr/>
        <p:nvPr/>
      </p:nvGrpSpPr>
      <p:grpSpPr>
        <a:xfrm>
          <a:off x="0" y="0"/>
          <a:ext cx="0" cy="0"/>
          <a:chOff x="0" y="0"/>
          <a:chExt cx="0" cy="0"/>
        </a:xfrm>
      </p:grpSpPr>
      <p:pic>
        <p:nvPicPr>
          <p:cNvPr id="5" name="Picture Placeholder 8">
            <a:extLst>
              <a:ext uri="{FF2B5EF4-FFF2-40B4-BE49-F238E27FC236}">
                <a16:creationId xmlns:a16="http://schemas.microsoft.com/office/drawing/2014/main" id="{84D4DFF0-2CC5-4F32-5B07-B7DEEED16EE7}"/>
              </a:ext>
            </a:extLst>
          </p:cNvPr>
          <p:cNvPicPr>
            <a:picLocks noChangeAspect="1"/>
          </p:cNvPicPr>
          <p:nvPr userDrawn="1"/>
        </p:nvPicPr>
        <p:blipFill>
          <a:blip r:embed="rId2">
            <a:extLst>
              <a:ext uri="{28A0092B-C50C-407E-A947-70E740481C1C}">
                <a14:useLocalDpi xmlns:a14="http://schemas.microsoft.com/office/drawing/2010/main" val="0"/>
              </a:ext>
            </a:extLst>
          </a:blip>
          <a:srcRect t="27" b="27"/>
          <a:stretch/>
        </p:blipFill>
        <p:spPr>
          <a:xfrm>
            <a:off x="1" y="0"/>
            <a:ext cx="9147175" cy="5145088"/>
          </a:xfrm>
          <a:prstGeom prst="rect">
            <a:avLst/>
          </a:prstGeom>
        </p:spPr>
      </p:pic>
      <p:sp>
        <p:nvSpPr>
          <p:cNvPr id="2" name="Titel 1">
            <a:extLst>
              <a:ext uri="{FF2B5EF4-FFF2-40B4-BE49-F238E27FC236}">
                <a16:creationId xmlns:a16="http://schemas.microsoft.com/office/drawing/2014/main" id="{D9186016-8759-1DBC-83EF-A0964254676D}"/>
              </a:ext>
            </a:extLst>
          </p:cNvPr>
          <p:cNvSpPr>
            <a:spLocks noGrp="1"/>
          </p:cNvSpPr>
          <p:nvPr>
            <p:ph type="title"/>
          </p:nvPr>
        </p:nvSpPr>
        <p:spPr>
          <a:xfrm>
            <a:off x="767029" y="1883291"/>
            <a:ext cx="7622646" cy="597972"/>
          </a:xfrm>
        </p:spPr>
        <p:txBody>
          <a:bodyPr/>
          <a:lstStyle>
            <a:lvl1pPr>
              <a:lnSpc>
                <a:spcPts val="4000"/>
              </a:lnSpc>
              <a:defRPr sz="3800">
                <a:solidFill>
                  <a:schemeClr val="accent1"/>
                </a:solidFill>
              </a:defRPr>
            </a:lvl1pPr>
          </a:lstStyle>
          <a:p>
            <a:r>
              <a:rPr lang="de-DE" dirty="0"/>
              <a:t>Mastertitelformat bearbeiten</a:t>
            </a:r>
            <a:endParaRPr lang="de-CH" dirty="0"/>
          </a:p>
        </p:txBody>
      </p:sp>
      <p:sp>
        <p:nvSpPr>
          <p:cNvPr id="3" name="Datumsplatzhalter 2">
            <a:extLst>
              <a:ext uri="{FF2B5EF4-FFF2-40B4-BE49-F238E27FC236}">
                <a16:creationId xmlns:a16="http://schemas.microsoft.com/office/drawing/2014/main" id="{E1254131-9063-A383-D00E-8D5B0DD3193B}"/>
              </a:ext>
            </a:extLst>
          </p:cNvPr>
          <p:cNvSpPr>
            <a:spLocks noGrp="1"/>
          </p:cNvSpPr>
          <p:nvPr>
            <p:ph type="dt" sz="half" idx="10"/>
          </p:nvPr>
        </p:nvSpPr>
        <p:spPr>
          <a:xfrm>
            <a:off x="628868" y="4768735"/>
            <a:ext cx="2058114" cy="273928"/>
          </a:xfrm>
          <a:prstGeom prst="rect">
            <a:avLst/>
          </a:prstGeom>
        </p:spPr>
        <p:txBody>
          <a:bodyPr/>
          <a:lstStyle/>
          <a:p>
            <a:fld id="{32B5221F-3B8D-4CB8-8270-CE8AA633463A}" type="datetime4">
              <a:rPr lang="de-CH" smtClean="0"/>
              <a:t>3. September 2024</a:t>
            </a:fld>
            <a:endParaRPr lang="en-US" dirty="0"/>
          </a:p>
        </p:txBody>
      </p:sp>
      <p:sp>
        <p:nvSpPr>
          <p:cNvPr id="8" name="Fußzeilenplatzhalter 3">
            <a:extLst>
              <a:ext uri="{FF2B5EF4-FFF2-40B4-BE49-F238E27FC236}">
                <a16:creationId xmlns:a16="http://schemas.microsoft.com/office/drawing/2014/main" id="{B9C8C3A2-3A22-3803-9132-31DA43F4F91F}"/>
              </a:ext>
            </a:extLst>
          </p:cNvPr>
          <p:cNvSpPr>
            <a:spLocks noGrp="1"/>
          </p:cNvSpPr>
          <p:nvPr>
            <p:ph type="ftr" sz="quarter" idx="11"/>
          </p:nvPr>
        </p:nvSpPr>
        <p:spPr>
          <a:xfrm>
            <a:off x="-152453" y="0"/>
            <a:ext cx="45736" cy="15389"/>
          </a:xfrm>
          <a:prstGeom prst="rect">
            <a:avLst/>
          </a:prstGeom>
        </p:spPr>
        <p:txBody>
          <a:bodyPr wrap="square">
            <a:spAutoFit/>
          </a:bodyPr>
          <a:lstStyle>
            <a:lvl1pPr>
              <a:defRPr sz="100">
                <a:noFill/>
              </a:defRPr>
            </a:lvl1pPr>
          </a:lstStyle>
          <a:p>
            <a:r>
              <a:rPr lang="en-US" dirty="0"/>
              <a:t>Rubrik</a:t>
            </a:r>
          </a:p>
        </p:txBody>
      </p:sp>
      <p:sp>
        <p:nvSpPr>
          <p:cNvPr id="9" name="Foliennummernplatzhalter 4">
            <a:extLst>
              <a:ext uri="{FF2B5EF4-FFF2-40B4-BE49-F238E27FC236}">
                <a16:creationId xmlns:a16="http://schemas.microsoft.com/office/drawing/2014/main" id="{CB15E6FF-21C1-7463-B761-481022EC3AC3}"/>
              </a:ext>
            </a:extLst>
          </p:cNvPr>
          <p:cNvSpPr>
            <a:spLocks noGrp="1"/>
          </p:cNvSpPr>
          <p:nvPr>
            <p:ph type="sldNum" sz="quarter" idx="12"/>
          </p:nvPr>
        </p:nvSpPr>
        <p:spPr>
          <a:xfrm flipV="1">
            <a:off x="-129585" y="0"/>
            <a:ext cx="45735" cy="15389"/>
          </a:xfrm>
          <a:prstGeom prst="rect">
            <a:avLst/>
          </a:prstGeom>
        </p:spPr>
        <p:txBody>
          <a:bodyPr wrap="square">
            <a:spAutoFit/>
          </a:bodyPr>
          <a:lstStyle>
            <a:lvl1pPr>
              <a:defRPr sz="100">
                <a:noFill/>
              </a:defRPr>
            </a:lvl1pPr>
          </a:lstStyle>
          <a:p>
            <a:fld id="{8ABA4F3C-08B6-415D-9325-B174C54E6EC2}" type="slidenum">
              <a:rPr lang="en-US" smtClean="0"/>
              <a:pPr/>
              <a:t>‹Nr.›</a:t>
            </a:fld>
            <a:endParaRPr lang="en-US" dirty="0"/>
          </a:p>
        </p:txBody>
      </p:sp>
    </p:spTree>
    <p:extLst>
      <p:ext uri="{BB962C8B-B14F-4D97-AF65-F5344CB8AC3E}">
        <p14:creationId xmlns:p14="http://schemas.microsoft.com/office/powerpoint/2010/main" val="16157402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chlussfolie mit Zitat">
    <p:bg>
      <p:bgPr>
        <a:solidFill>
          <a:schemeClr val="bg1"/>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B27FB52D-DCDC-4ADB-B9EF-C83EC069F3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8423" t="15268" r="15268" b="15268"/>
          <a:stretch/>
        </p:blipFill>
        <p:spPr>
          <a:xfrm>
            <a:off x="3049059" y="1054"/>
            <a:ext cx="6098116" cy="5142981"/>
          </a:xfrm>
          <a:prstGeom prst="rect">
            <a:avLst/>
          </a:prstGeom>
        </p:spPr>
      </p:pic>
      <p:sp>
        <p:nvSpPr>
          <p:cNvPr id="5" name="Footer Placeholder 4"/>
          <p:cNvSpPr>
            <a:spLocks noGrp="1"/>
          </p:cNvSpPr>
          <p:nvPr>
            <p:ph type="ftr" sz="quarter" idx="11"/>
          </p:nvPr>
        </p:nvSpPr>
        <p:spPr>
          <a:xfrm>
            <a:off x="3030002" y="4768735"/>
            <a:ext cx="3087172" cy="273928"/>
          </a:xfrm>
          <a:prstGeom prst="rect">
            <a:avLst/>
          </a:prstGeom>
        </p:spPr>
        <p:txBody>
          <a:bodyPr/>
          <a:lstStyle>
            <a:lvl1pPr>
              <a:defRPr>
                <a:noFill/>
              </a:defRPr>
            </a:lvl1pPr>
          </a:lstStyle>
          <a:p>
            <a:r>
              <a:rPr lang="en-US" dirty="0"/>
              <a:t>Rubrik</a:t>
            </a:r>
          </a:p>
        </p:txBody>
      </p:sp>
      <p:sp>
        <p:nvSpPr>
          <p:cNvPr id="6" name="Slide Number Placeholder 5"/>
          <p:cNvSpPr>
            <a:spLocks noGrp="1"/>
          </p:cNvSpPr>
          <p:nvPr>
            <p:ph type="sldNum" sz="quarter" idx="12"/>
          </p:nvPr>
        </p:nvSpPr>
        <p:spPr>
          <a:xfrm>
            <a:off x="6460193" y="4768735"/>
            <a:ext cx="2058114" cy="273928"/>
          </a:xfrm>
          <a:prstGeom prst="rect">
            <a:avLst/>
          </a:prstGeom>
        </p:spPr>
        <p:txBody>
          <a:bodyPr/>
          <a:lstStyle>
            <a:lvl1pPr>
              <a:defRPr>
                <a:noFill/>
              </a:defRPr>
            </a:lvl1pPr>
          </a:lstStyle>
          <a:p>
            <a:fld id="{8ABA4F3C-08B6-415D-9325-B174C54E6EC2}" type="slidenum">
              <a:rPr lang="en-US" smtClean="0"/>
              <a:pPr/>
              <a:t>‹Nr.›</a:t>
            </a:fld>
            <a:endParaRPr lang="en-US" dirty="0"/>
          </a:p>
        </p:txBody>
      </p:sp>
      <p:pic>
        <p:nvPicPr>
          <p:cNvPr id="44" name="Graphic 43">
            <a:extLst>
              <a:ext uri="{FF2B5EF4-FFF2-40B4-BE49-F238E27FC236}">
                <a16:creationId xmlns:a16="http://schemas.microsoft.com/office/drawing/2014/main" id="{625B5B86-4DE0-482A-8FBB-6F4C0F814E8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842" y="365620"/>
            <a:ext cx="1100612" cy="362779"/>
          </a:xfrm>
          <a:prstGeom prst="rect">
            <a:avLst/>
          </a:prstGeom>
        </p:spPr>
      </p:pic>
      <p:sp>
        <p:nvSpPr>
          <p:cNvPr id="10" name="Date Placeholder 3">
            <a:extLst>
              <a:ext uri="{FF2B5EF4-FFF2-40B4-BE49-F238E27FC236}">
                <a16:creationId xmlns:a16="http://schemas.microsoft.com/office/drawing/2014/main" id="{AABCF7A1-CA08-4AD7-8511-B7406A9EF147}"/>
              </a:ext>
            </a:extLst>
          </p:cNvPr>
          <p:cNvSpPr>
            <a:spLocks noGrp="1"/>
          </p:cNvSpPr>
          <p:nvPr>
            <p:ph type="dt" sz="half" idx="2"/>
          </p:nvPr>
        </p:nvSpPr>
        <p:spPr>
          <a:xfrm>
            <a:off x="762266" y="4768735"/>
            <a:ext cx="1524529" cy="273928"/>
          </a:xfrm>
          <a:prstGeom prst="rect">
            <a:avLst/>
          </a:prstGeom>
        </p:spPr>
        <p:txBody>
          <a:bodyPr vert="horz" lIns="0" tIns="0" rIns="0" bIns="0" rtlCol="0" anchor="ctr">
            <a:noAutofit/>
          </a:bodyPr>
          <a:lstStyle>
            <a:lvl1pPr algn="l">
              <a:defRPr sz="800">
                <a:noFill/>
              </a:defRPr>
            </a:lvl1pPr>
          </a:lstStyle>
          <a:p>
            <a:fld id="{24EEFEFE-C0E0-4F1A-A897-AFB30EC8929D}" type="datetime4">
              <a:rPr lang="de-CH" smtClean="0"/>
              <a:t>3. September 2024</a:t>
            </a:fld>
            <a:endParaRPr lang="en-US" dirty="0"/>
          </a:p>
        </p:txBody>
      </p:sp>
      <p:sp>
        <p:nvSpPr>
          <p:cNvPr id="12" name="Text Placeholder 6">
            <a:extLst>
              <a:ext uri="{FF2B5EF4-FFF2-40B4-BE49-F238E27FC236}">
                <a16:creationId xmlns:a16="http://schemas.microsoft.com/office/drawing/2014/main" id="{D3FF1853-669E-4080-B7B4-6249CF4D481C}"/>
              </a:ext>
            </a:extLst>
          </p:cNvPr>
          <p:cNvSpPr>
            <a:spLocks noGrp="1"/>
          </p:cNvSpPr>
          <p:nvPr>
            <p:ph type="body" sz="quarter" idx="13" hasCustomPrompt="1"/>
          </p:nvPr>
        </p:nvSpPr>
        <p:spPr>
          <a:xfrm>
            <a:off x="762265" y="1907381"/>
            <a:ext cx="1524529" cy="2813844"/>
          </a:xfrm>
        </p:spPr>
        <p:txBody>
          <a:bodyPr/>
          <a:lstStyle>
            <a:lvl1pPr marL="0" indent="0">
              <a:lnSpc>
                <a:spcPct val="100000"/>
              </a:lnSpc>
              <a:spcBef>
                <a:spcPts val="0"/>
              </a:spcBef>
              <a:spcAft>
                <a:spcPts val="0"/>
              </a:spcAft>
              <a:buNone/>
              <a:defRPr sz="900"/>
            </a:lvl1pPr>
            <a:lvl2pPr>
              <a:defRPr/>
            </a:lvl2pPr>
            <a:lvl3pPr>
              <a:defRPr/>
            </a:lvl3pPr>
            <a:lvl4pPr>
              <a:defRPr/>
            </a:lvl4pPr>
            <a:lvl5pPr>
              <a:defRPr/>
            </a:lvl5pPr>
          </a:lstStyle>
          <a:p>
            <a:pPr lvl="0"/>
            <a:r>
              <a:rPr lang="en-US" dirty="0" err="1"/>
              <a:t>Textmaster</a:t>
            </a:r>
            <a:endParaRPr lang="en-US" dirty="0"/>
          </a:p>
        </p:txBody>
      </p:sp>
      <p:sp>
        <p:nvSpPr>
          <p:cNvPr id="13" name="Text Placeholder 6">
            <a:extLst>
              <a:ext uri="{FF2B5EF4-FFF2-40B4-BE49-F238E27FC236}">
                <a16:creationId xmlns:a16="http://schemas.microsoft.com/office/drawing/2014/main" id="{EBD6A383-7B7E-4438-BE7D-326FB508850E}"/>
              </a:ext>
            </a:extLst>
          </p:cNvPr>
          <p:cNvSpPr>
            <a:spLocks noGrp="1"/>
          </p:cNvSpPr>
          <p:nvPr>
            <p:ph type="body" sz="quarter" idx="14" hasCustomPrompt="1"/>
          </p:nvPr>
        </p:nvSpPr>
        <p:spPr>
          <a:xfrm>
            <a:off x="3811323" y="1907381"/>
            <a:ext cx="4573588" cy="2813844"/>
          </a:xfrm>
        </p:spPr>
        <p:txBody>
          <a:bodyPr/>
          <a:lstStyle>
            <a:lvl1pPr marL="0" indent="0">
              <a:lnSpc>
                <a:spcPct val="100000"/>
              </a:lnSpc>
              <a:spcBef>
                <a:spcPts val="0"/>
              </a:spcBef>
              <a:buNone/>
              <a:defRPr sz="2000">
                <a:solidFill>
                  <a:schemeClr val="bg1"/>
                </a:solidFill>
              </a:defRPr>
            </a:lvl1pPr>
            <a:lvl2pPr>
              <a:defRPr/>
            </a:lvl2pPr>
            <a:lvl3pPr>
              <a:defRPr/>
            </a:lvl3pPr>
            <a:lvl4pPr>
              <a:defRPr/>
            </a:lvl4pPr>
            <a:lvl5pPr>
              <a:defRPr/>
            </a:lvl5pPr>
          </a:lstStyle>
          <a:p>
            <a:pPr lvl="0"/>
            <a:r>
              <a:rPr lang="en-US" dirty="0" err="1"/>
              <a:t>Textmaster</a:t>
            </a:r>
            <a:endParaRPr lang="en-US" dirty="0"/>
          </a:p>
        </p:txBody>
      </p:sp>
    </p:spTree>
    <p:extLst>
      <p:ext uri="{BB962C8B-B14F-4D97-AF65-F5344CB8AC3E}">
        <p14:creationId xmlns:p14="http://schemas.microsoft.com/office/powerpoint/2010/main" val="1942325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868" y="1369642"/>
            <a:ext cx="3887549" cy="326451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4630758" y="1369642"/>
            <a:ext cx="3887549" cy="326451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Date Placeholder 4"/>
          <p:cNvSpPr>
            <a:spLocks noGrp="1"/>
          </p:cNvSpPr>
          <p:nvPr>
            <p:ph type="dt" sz="half" idx="10"/>
          </p:nvPr>
        </p:nvSpPr>
        <p:spPr>
          <a:xfrm>
            <a:off x="628868" y="4768735"/>
            <a:ext cx="2058114" cy="273928"/>
          </a:xfrm>
          <a:prstGeom prst="rect">
            <a:avLst/>
          </a:prstGeom>
        </p:spPr>
        <p:txBody>
          <a:bodyPr/>
          <a:lstStyle/>
          <a:p>
            <a:fld id="{32B5221F-3B8D-4CB8-8270-CE8AA633463A}" type="datetime4">
              <a:rPr lang="de-CH" smtClean="0"/>
              <a:t>3. September 2024</a:t>
            </a:fld>
            <a:endParaRPr lang="en-US" dirty="0"/>
          </a:p>
        </p:txBody>
      </p:sp>
      <p:sp>
        <p:nvSpPr>
          <p:cNvPr id="6" name="Footer Placeholder 5"/>
          <p:cNvSpPr>
            <a:spLocks noGrp="1"/>
          </p:cNvSpPr>
          <p:nvPr>
            <p:ph type="ftr" sz="quarter" idx="11"/>
          </p:nvPr>
        </p:nvSpPr>
        <p:spPr>
          <a:xfrm>
            <a:off x="3030002" y="4768735"/>
            <a:ext cx="3087172" cy="273928"/>
          </a:xfrm>
          <a:prstGeom prst="rect">
            <a:avLst/>
          </a:prstGeom>
        </p:spPr>
        <p:txBody>
          <a:bodyPr/>
          <a:lstStyle/>
          <a:p>
            <a:r>
              <a:rPr lang="en-US"/>
              <a:t>Rubrik</a:t>
            </a:r>
            <a:endParaRPr lang="en-US" dirty="0"/>
          </a:p>
        </p:txBody>
      </p:sp>
      <p:sp>
        <p:nvSpPr>
          <p:cNvPr id="7" name="Slide Number Placeholder 6"/>
          <p:cNvSpPr>
            <a:spLocks noGrp="1"/>
          </p:cNvSpPr>
          <p:nvPr>
            <p:ph type="sldNum" sz="quarter" idx="12"/>
          </p:nvPr>
        </p:nvSpPr>
        <p:spPr>
          <a:xfrm>
            <a:off x="6460193" y="4768735"/>
            <a:ext cx="2058114" cy="273928"/>
          </a:xfrm>
          <a:prstGeom prst="rect">
            <a:avLst/>
          </a:prstGeom>
        </p:spPr>
        <p:txBody>
          <a:bodyPr/>
          <a:lstStyle/>
          <a:p>
            <a:fld id="{8ABA4F3C-08B6-415D-9325-B174C54E6EC2}" type="slidenum">
              <a:rPr lang="en-US" smtClean="0"/>
              <a:pPr/>
              <a:t>‹Nr.›</a:t>
            </a:fld>
            <a:endParaRPr lang="en-US" dirty="0"/>
          </a:p>
        </p:txBody>
      </p:sp>
    </p:spTree>
    <p:extLst>
      <p:ext uri="{BB962C8B-B14F-4D97-AF65-F5344CB8AC3E}">
        <p14:creationId xmlns:p14="http://schemas.microsoft.com/office/powerpoint/2010/main" val="1749176642"/>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30060" y="273929"/>
            <a:ext cx="7889438" cy="994479"/>
          </a:xfrm>
        </p:spPr>
        <p:txBody>
          <a:bodyPr/>
          <a:lstStyle/>
          <a:p>
            <a:r>
              <a:rPr lang="de-DE"/>
              <a:t>Mastertitelformat bearbeiten</a:t>
            </a:r>
            <a:endParaRPr lang="en-US" dirty="0"/>
          </a:p>
        </p:txBody>
      </p:sp>
      <p:sp>
        <p:nvSpPr>
          <p:cNvPr id="3" name="Text Placeholder 2"/>
          <p:cNvSpPr>
            <a:spLocks noGrp="1"/>
          </p:cNvSpPr>
          <p:nvPr>
            <p:ph type="body" idx="1"/>
          </p:nvPr>
        </p:nvSpPr>
        <p:spPr>
          <a:xfrm>
            <a:off x="630060" y="1261261"/>
            <a:ext cx="3869683" cy="618125"/>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de-DE"/>
              <a:t>Mastertextformat bearbeiten</a:t>
            </a:r>
          </a:p>
        </p:txBody>
      </p:sp>
      <p:sp>
        <p:nvSpPr>
          <p:cNvPr id="4" name="Content Placeholder 3"/>
          <p:cNvSpPr>
            <a:spLocks noGrp="1"/>
          </p:cNvSpPr>
          <p:nvPr>
            <p:ph sz="half" idx="2"/>
          </p:nvPr>
        </p:nvSpPr>
        <p:spPr>
          <a:xfrm>
            <a:off x="630060" y="1879386"/>
            <a:ext cx="3869683" cy="276429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 Placeholder 4"/>
          <p:cNvSpPr>
            <a:spLocks noGrp="1"/>
          </p:cNvSpPr>
          <p:nvPr>
            <p:ph type="body" sz="quarter" idx="3"/>
          </p:nvPr>
        </p:nvSpPr>
        <p:spPr>
          <a:xfrm>
            <a:off x="4630757" y="1261261"/>
            <a:ext cx="3888741" cy="618125"/>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de-DE"/>
              <a:t>Mastertextformat bearbeiten</a:t>
            </a:r>
          </a:p>
        </p:txBody>
      </p:sp>
      <p:sp>
        <p:nvSpPr>
          <p:cNvPr id="6" name="Content Placeholder 5"/>
          <p:cNvSpPr>
            <a:spLocks noGrp="1"/>
          </p:cNvSpPr>
          <p:nvPr>
            <p:ph sz="quarter" idx="4"/>
          </p:nvPr>
        </p:nvSpPr>
        <p:spPr>
          <a:xfrm>
            <a:off x="4630757" y="1879386"/>
            <a:ext cx="3888741" cy="276429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628868" y="4768735"/>
            <a:ext cx="2058114" cy="273928"/>
          </a:xfrm>
          <a:prstGeom prst="rect">
            <a:avLst/>
          </a:prstGeom>
        </p:spPr>
        <p:txBody>
          <a:bodyPr/>
          <a:lstStyle/>
          <a:p>
            <a:fld id="{32B5221F-3B8D-4CB8-8270-CE8AA633463A}" type="datetime4">
              <a:rPr lang="de-CH" smtClean="0"/>
              <a:t>3. September 2024</a:t>
            </a:fld>
            <a:endParaRPr lang="en-US" dirty="0"/>
          </a:p>
        </p:txBody>
      </p:sp>
      <p:sp>
        <p:nvSpPr>
          <p:cNvPr id="8" name="Footer Placeholder 7"/>
          <p:cNvSpPr>
            <a:spLocks noGrp="1"/>
          </p:cNvSpPr>
          <p:nvPr>
            <p:ph type="ftr" sz="quarter" idx="11"/>
          </p:nvPr>
        </p:nvSpPr>
        <p:spPr>
          <a:xfrm>
            <a:off x="3030002" y="4768735"/>
            <a:ext cx="3087172" cy="273928"/>
          </a:xfrm>
          <a:prstGeom prst="rect">
            <a:avLst/>
          </a:prstGeom>
        </p:spPr>
        <p:txBody>
          <a:bodyPr/>
          <a:lstStyle/>
          <a:p>
            <a:r>
              <a:rPr lang="en-US"/>
              <a:t>Rubrik</a:t>
            </a:r>
            <a:endParaRPr lang="en-US" dirty="0"/>
          </a:p>
        </p:txBody>
      </p:sp>
      <p:sp>
        <p:nvSpPr>
          <p:cNvPr id="9" name="Slide Number Placeholder 8"/>
          <p:cNvSpPr>
            <a:spLocks noGrp="1"/>
          </p:cNvSpPr>
          <p:nvPr>
            <p:ph type="sldNum" sz="quarter" idx="12"/>
          </p:nvPr>
        </p:nvSpPr>
        <p:spPr>
          <a:xfrm>
            <a:off x="6460193" y="4768735"/>
            <a:ext cx="2058114" cy="273928"/>
          </a:xfrm>
          <a:prstGeom prst="rect">
            <a:avLst/>
          </a:prstGeom>
        </p:spPr>
        <p:txBody>
          <a:bodyPr/>
          <a:lstStyle/>
          <a:p>
            <a:fld id="{8ABA4F3C-08B6-415D-9325-B174C54E6EC2}" type="slidenum">
              <a:rPr lang="en-US" smtClean="0"/>
              <a:pPr/>
              <a:t>‹Nr.›</a:t>
            </a:fld>
            <a:endParaRPr lang="en-US" dirty="0"/>
          </a:p>
        </p:txBody>
      </p:sp>
    </p:spTree>
    <p:extLst>
      <p:ext uri="{BB962C8B-B14F-4D97-AF65-F5344CB8AC3E}">
        <p14:creationId xmlns:p14="http://schemas.microsoft.com/office/powerpoint/2010/main" val="2888001260"/>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a:xfrm>
            <a:off x="628868" y="4768735"/>
            <a:ext cx="2058114" cy="273928"/>
          </a:xfrm>
          <a:prstGeom prst="rect">
            <a:avLst/>
          </a:prstGeom>
        </p:spPr>
        <p:txBody>
          <a:bodyPr/>
          <a:lstStyle/>
          <a:p>
            <a:fld id="{32B5221F-3B8D-4CB8-8270-CE8AA633463A}" type="datetime4">
              <a:rPr lang="de-CH" smtClean="0"/>
              <a:t>3. September 2024</a:t>
            </a:fld>
            <a:endParaRPr lang="en-US" dirty="0"/>
          </a:p>
        </p:txBody>
      </p:sp>
      <p:sp>
        <p:nvSpPr>
          <p:cNvPr id="4" name="Footer Placeholder 3"/>
          <p:cNvSpPr>
            <a:spLocks noGrp="1"/>
          </p:cNvSpPr>
          <p:nvPr>
            <p:ph type="ftr" sz="quarter" idx="11"/>
          </p:nvPr>
        </p:nvSpPr>
        <p:spPr>
          <a:xfrm>
            <a:off x="3030002" y="4768735"/>
            <a:ext cx="3087172" cy="273928"/>
          </a:xfrm>
          <a:prstGeom prst="rect">
            <a:avLst/>
          </a:prstGeom>
        </p:spPr>
        <p:txBody>
          <a:bodyPr/>
          <a:lstStyle/>
          <a:p>
            <a:r>
              <a:rPr lang="en-US"/>
              <a:t>Rubrik</a:t>
            </a:r>
            <a:endParaRPr lang="en-US" dirty="0"/>
          </a:p>
        </p:txBody>
      </p:sp>
      <p:sp>
        <p:nvSpPr>
          <p:cNvPr id="5" name="Slide Number Placeholder 4"/>
          <p:cNvSpPr>
            <a:spLocks noGrp="1"/>
          </p:cNvSpPr>
          <p:nvPr>
            <p:ph type="sldNum" sz="quarter" idx="12"/>
          </p:nvPr>
        </p:nvSpPr>
        <p:spPr>
          <a:xfrm>
            <a:off x="6460193" y="4768735"/>
            <a:ext cx="2058114" cy="273928"/>
          </a:xfrm>
          <a:prstGeom prst="rect">
            <a:avLst/>
          </a:prstGeom>
        </p:spPr>
        <p:txBody>
          <a:bodyPr/>
          <a:lstStyle/>
          <a:p>
            <a:fld id="{8ABA4F3C-08B6-415D-9325-B174C54E6EC2}" type="slidenum">
              <a:rPr lang="en-US" smtClean="0"/>
              <a:pPr/>
              <a:t>‹Nr.›</a:t>
            </a:fld>
            <a:endParaRPr lang="en-US" dirty="0"/>
          </a:p>
        </p:txBody>
      </p:sp>
    </p:spTree>
    <p:extLst>
      <p:ext uri="{BB962C8B-B14F-4D97-AF65-F5344CB8AC3E}">
        <p14:creationId xmlns:p14="http://schemas.microsoft.com/office/powerpoint/2010/main" val="1469702086"/>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868" y="4768735"/>
            <a:ext cx="2058114" cy="273928"/>
          </a:xfrm>
          <a:prstGeom prst="rect">
            <a:avLst/>
          </a:prstGeom>
        </p:spPr>
        <p:txBody>
          <a:bodyPr/>
          <a:lstStyle/>
          <a:p>
            <a:fld id="{32B5221F-3B8D-4CB8-8270-CE8AA633463A}" type="datetime4">
              <a:rPr lang="de-CH" smtClean="0"/>
              <a:t>3. September 2024</a:t>
            </a:fld>
            <a:endParaRPr lang="en-US" dirty="0"/>
          </a:p>
        </p:txBody>
      </p:sp>
      <p:sp>
        <p:nvSpPr>
          <p:cNvPr id="3" name="Footer Placeholder 2"/>
          <p:cNvSpPr>
            <a:spLocks noGrp="1"/>
          </p:cNvSpPr>
          <p:nvPr>
            <p:ph type="ftr" sz="quarter" idx="11"/>
          </p:nvPr>
        </p:nvSpPr>
        <p:spPr>
          <a:xfrm>
            <a:off x="3030002" y="4768735"/>
            <a:ext cx="3087172" cy="273928"/>
          </a:xfrm>
          <a:prstGeom prst="rect">
            <a:avLst/>
          </a:prstGeom>
        </p:spPr>
        <p:txBody>
          <a:bodyPr/>
          <a:lstStyle/>
          <a:p>
            <a:r>
              <a:rPr lang="en-US"/>
              <a:t>Rubrik</a:t>
            </a:r>
            <a:endParaRPr lang="en-US" dirty="0"/>
          </a:p>
        </p:txBody>
      </p:sp>
      <p:sp>
        <p:nvSpPr>
          <p:cNvPr id="4" name="Slide Number Placeholder 3"/>
          <p:cNvSpPr>
            <a:spLocks noGrp="1"/>
          </p:cNvSpPr>
          <p:nvPr>
            <p:ph type="sldNum" sz="quarter" idx="12"/>
          </p:nvPr>
        </p:nvSpPr>
        <p:spPr>
          <a:xfrm>
            <a:off x="6460193" y="4768735"/>
            <a:ext cx="2058114" cy="273928"/>
          </a:xfrm>
          <a:prstGeom prst="rect">
            <a:avLst/>
          </a:prstGeom>
        </p:spPr>
        <p:txBody>
          <a:bodyPr/>
          <a:lstStyle/>
          <a:p>
            <a:fld id="{8ABA4F3C-08B6-415D-9325-B174C54E6EC2}" type="slidenum">
              <a:rPr lang="en-US" smtClean="0"/>
              <a:pPr/>
              <a:t>‹Nr.›</a:t>
            </a:fld>
            <a:endParaRPr lang="en-US" dirty="0"/>
          </a:p>
        </p:txBody>
      </p:sp>
    </p:spTree>
    <p:extLst>
      <p:ext uri="{BB962C8B-B14F-4D97-AF65-F5344CB8AC3E}">
        <p14:creationId xmlns:p14="http://schemas.microsoft.com/office/powerpoint/2010/main" val="500602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30060" y="343006"/>
            <a:ext cx="2950202" cy="1200521"/>
          </a:xfrm>
        </p:spPr>
        <p:txBody>
          <a:bodyPr anchor="b"/>
          <a:lstStyle>
            <a:lvl1pPr>
              <a:defRPr sz="2401"/>
            </a:lvl1pPr>
          </a:lstStyle>
          <a:p>
            <a:r>
              <a:rPr lang="de-DE"/>
              <a:t>Mastertitelformat bearbeiten</a:t>
            </a:r>
            <a:endParaRPr lang="en-US" dirty="0"/>
          </a:p>
        </p:txBody>
      </p:sp>
      <p:sp>
        <p:nvSpPr>
          <p:cNvPr id="3" name="Content Placeholder 2"/>
          <p:cNvSpPr>
            <a:spLocks noGrp="1"/>
          </p:cNvSpPr>
          <p:nvPr>
            <p:ph idx="1"/>
          </p:nvPr>
        </p:nvSpPr>
        <p:spPr>
          <a:xfrm>
            <a:off x="3888741" y="740798"/>
            <a:ext cx="4630757" cy="3656347"/>
          </a:xfrm>
        </p:spPr>
        <p:txBody>
          <a:bodyPr>
            <a:normAutofit/>
          </a:bodyPr>
          <a:lstStyle>
            <a:lvl1pPr>
              <a:defRPr sz="1400"/>
            </a:lvl1pPr>
            <a:lvl2pPr>
              <a:defRPr sz="1400"/>
            </a:lvl2pPr>
            <a:lvl3pPr>
              <a:defRPr sz="1400"/>
            </a:lvl3pPr>
            <a:lvl4pPr>
              <a:defRPr sz="1400"/>
            </a:lvl4pPr>
            <a:lvl5pPr>
              <a:defRPr sz="1400"/>
            </a:lvl5pPr>
            <a:lvl6pPr>
              <a:defRPr sz="1500"/>
            </a:lvl6pPr>
            <a:lvl7pPr>
              <a:defRPr sz="1500"/>
            </a:lvl7pPr>
            <a:lvl8pPr>
              <a:defRPr sz="1500"/>
            </a:lvl8pPr>
            <a:lvl9pPr>
              <a:defRPr sz="15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Text Placeholder 3"/>
          <p:cNvSpPr>
            <a:spLocks noGrp="1"/>
          </p:cNvSpPr>
          <p:nvPr>
            <p:ph type="body" sz="half" idx="2"/>
          </p:nvPr>
        </p:nvSpPr>
        <p:spPr>
          <a:xfrm>
            <a:off x="630060" y="1543526"/>
            <a:ext cx="2950202" cy="2859574"/>
          </a:xfrm>
        </p:spPr>
        <p:txBody>
          <a:bodyPr>
            <a:normAutofit/>
          </a:bodyPr>
          <a:lstStyle>
            <a:lvl1pPr marL="0" indent="0">
              <a:buNone/>
              <a:defRPr sz="1400"/>
            </a:lvl1pPr>
            <a:lvl2pPr marL="342991" indent="0">
              <a:buNone/>
              <a:defRPr sz="1050"/>
            </a:lvl2pPr>
            <a:lvl3pPr marL="685983" indent="0">
              <a:buNone/>
              <a:defRPr sz="900"/>
            </a:lvl3pPr>
            <a:lvl4pPr marL="1028974" indent="0">
              <a:buNone/>
              <a:defRPr sz="750"/>
            </a:lvl4pPr>
            <a:lvl5pPr marL="1371966" indent="0">
              <a:buNone/>
              <a:defRPr sz="750"/>
            </a:lvl5pPr>
            <a:lvl6pPr marL="1714957" indent="0">
              <a:buNone/>
              <a:defRPr sz="750"/>
            </a:lvl6pPr>
            <a:lvl7pPr marL="2057949" indent="0">
              <a:buNone/>
              <a:defRPr sz="750"/>
            </a:lvl7pPr>
            <a:lvl8pPr marL="2400940" indent="0">
              <a:buNone/>
              <a:defRPr sz="750"/>
            </a:lvl8pPr>
            <a:lvl9pPr marL="2743932" indent="0">
              <a:buNone/>
              <a:defRPr sz="750"/>
            </a:lvl9pPr>
          </a:lstStyle>
          <a:p>
            <a:pPr lvl="0"/>
            <a:r>
              <a:rPr lang="de-DE" dirty="0"/>
              <a:t>Mastertextformat bearbeiten</a:t>
            </a:r>
          </a:p>
        </p:txBody>
      </p:sp>
      <p:sp>
        <p:nvSpPr>
          <p:cNvPr id="5" name="Date Placeholder 4"/>
          <p:cNvSpPr>
            <a:spLocks noGrp="1"/>
          </p:cNvSpPr>
          <p:nvPr>
            <p:ph type="dt" sz="half" idx="10"/>
          </p:nvPr>
        </p:nvSpPr>
        <p:spPr>
          <a:xfrm>
            <a:off x="628868" y="4768735"/>
            <a:ext cx="2058114" cy="273928"/>
          </a:xfrm>
          <a:prstGeom prst="rect">
            <a:avLst/>
          </a:prstGeom>
        </p:spPr>
        <p:txBody>
          <a:bodyPr/>
          <a:lstStyle/>
          <a:p>
            <a:fld id="{32B5221F-3B8D-4CB8-8270-CE8AA633463A}" type="datetime4">
              <a:rPr lang="de-CH" smtClean="0"/>
              <a:t>3. September 2024</a:t>
            </a:fld>
            <a:endParaRPr lang="en-US" dirty="0"/>
          </a:p>
        </p:txBody>
      </p:sp>
      <p:sp>
        <p:nvSpPr>
          <p:cNvPr id="6" name="Footer Placeholder 5"/>
          <p:cNvSpPr>
            <a:spLocks noGrp="1"/>
          </p:cNvSpPr>
          <p:nvPr>
            <p:ph type="ftr" sz="quarter" idx="11"/>
          </p:nvPr>
        </p:nvSpPr>
        <p:spPr>
          <a:xfrm>
            <a:off x="3030002" y="4768735"/>
            <a:ext cx="3087172" cy="273928"/>
          </a:xfrm>
          <a:prstGeom prst="rect">
            <a:avLst/>
          </a:prstGeom>
        </p:spPr>
        <p:txBody>
          <a:bodyPr/>
          <a:lstStyle/>
          <a:p>
            <a:r>
              <a:rPr lang="en-US"/>
              <a:t>Rubrik</a:t>
            </a:r>
            <a:endParaRPr lang="en-US" dirty="0"/>
          </a:p>
        </p:txBody>
      </p:sp>
      <p:sp>
        <p:nvSpPr>
          <p:cNvPr id="7" name="Slide Number Placeholder 6"/>
          <p:cNvSpPr>
            <a:spLocks noGrp="1"/>
          </p:cNvSpPr>
          <p:nvPr>
            <p:ph type="sldNum" sz="quarter" idx="12"/>
          </p:nvPr>
        </p:nvSpPr>
        <p:spPr>
          <a:xfrm>
            <a:off x="6460193" y="4768735"/>
            <a:ext cx="2058114" cy="273928"/>
          </a:xfrm>
          <a:prstGeom prst="rect">
            <a:avLst/>
          </a:prstGeom>
        </p:spPr>
        <p:txBody>
          <a:bodyPr/>
          <a:lstStyle/>
          <a:p>
            <a:fld id="{8ABA4F3C-08B6-415D-9325-B174C54E6EC2}" type="slidenum">
              <a:rPr lang="en-US" smtClean="0"/>
              <a:pPr/>
              <a:t>‹Nr.›</a:t>
            </a:fld>
            <a:endParaRPr lang="en-US" dirty="0"/>
          </a:p>
        </p:txBody>
      </p:sp>
    </p:spTree>
    <p:extLst>
      <p:ext uri="{BB962C8B-B14F-4D97-AF65-F5344CB8AC3E}">
        <p14:creationId xmlns:p14="http://schemas.microsoft.com/office/powerpoint/2010/main" val="3551275724"/>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30060" y="343006"/>
            <a:ext cx="2950202" cy="1200521"/>
          </a:xfrm>
        </p:spPr>
        <p:txBody>
          <a:bodyPr anchor="b"/>
          <a:lstStyle>
            <a:lvl1pPr>
              <a:defRPr sz="2401"/>
            </a:lvl1pPr>
          </a:lstStyle>
          <a:p>
            <a:r>
              <a:rPr lang="de-DE"/>
              <a:t>Mastertitelformat bearbeiten</a:t>
            </a:r>
            <a:endParaRPr lang="en-US" dirty="0"/>
          </a:p>
        </p:txBody>
      </p:sp>
      <p:sp>
        <p:nvSpPr>
          <p:cNvPr id="3" name="Picture Placeholder 2"/>
          <p:cNvSpPr>
            <a:spLocks noGrp="1" noChangeAspect="1"/>
          </p:cNvSpPr>
          <p:nvPr>
            <p:ph type="pic" idx="1"/>
          </p:nvPr>
        </p:nvSpPr>
        <p:spPr>
          <a:xfrm>
            <a:off x="3888741" y="740798"/>
            <a:ext cx="4630757" cy="3656347"/>
          </a:xfrm>
        </p:spPr>
        <p:txBody>
          <a:bodyPr anchor="t"/>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de-DE"/>
              <a:t>Bild durch Klicken auf Symbol hinzufügen</a:t>
            </a:r>
            <a:endParaRPr lang="en-US" dirty="0"/>
          </a:p>
        </p:txBody>
      </p:sp>
      <p:sp>
        <p:nvSpPr>
          <p:cNvPr id="4" name="Text Placeholder 3"/>
          <p:cNvSpPr>
            <a:spLocks noGrp="1"/>
          </p:cNvSpPr>
          <p:nvPr>
            <p:ph type="body" sz="half" idx="2"/>
          </p:nvPr>
        </p:nvSpPr>
        <p:spPr>
          <a:xfrm>
            <a:off x="630060" y="1543526"/>
            <a:ext cx="2950202" cy="2859574"/>
          </a:xfrm>
        </p:spPr>
        <p:txBody>
          <a:bodyPr>
            <a:normAutofit/>
          </a:bodyPr>
          <a:lstStyle>
            <a:lvl1pPr marL="0" indent="0">
              <a:buNone/>
              <a:defRPr sz="1400"/>
            </a:lvl1pPr>
            <a:lvl2pPr marL="342991" indent="0">
              <a:buNone/>
              <a:defRPr sz="1050"/>
            </a:lvl2pPr>
            <a:lvl3pPr marL="685983" indent="0">
              <a:buNone/>
              <a:defRPr sz="900"/>
            </a:lvl3pPr>
            <a:lvl4pPr marL="1028974" indent="0">
              <a:buNone/>
              <a:defRPr sz="750"/>
            </a:lvl4pPr>
            <a:lvl5pPr marL="1371966" indent="0">
              <a:buNone/>
              <a:defRPr sz="750"/>
            </a:lvl5pPr>
            <a:lvl6pPr marL="1714957" indent="0">
              <a:buNone/>
              <a:defRPr sz="750"/>
            </a:lvl6pPr>
            <a:lvl7pPr marL="2057949" indent="0">
              <a:buNone/>
              <a:defRPr sz="750"/>
            </a:lvl7pPr>
            <a:lvl8pPr marL="2400940" indent="0">
              <a:buNone/>
              <a:defRPr sz="750"/>
            </a:lvl8pPr>
            <a:lvl9pPr marL="2743932" indent="0">
              <a:buNone/>
              <a:defRPr sz="750"/>
            </a:lvl9pPr>
          </a:lstStyle>
          <a:p>
            <a:pPr lvl="0"/>
            <a:r>
              <a:rPr lang="de-DE" dirty="0"/>
              <a:t>Mastertextformat bearbeiten</a:t>
            </a:r>
          </a:p>
        </p:txBody>
      </p:sp>
      <p:sp>
        <p:nvSpPr>
          <p:cNvPr id="5" name="Date Placeholder 4"/>
          <p:cNvSpPr>
            <a:spLocks noGrp="1"/>
          </p:cNvSpPr>
          <p:nvPr>
            <p:ph type="dt" sz="half" idx="10"/>
          </p:nvPr>
        </p:nvSpPr>
        <p:spPr>
          <a:xfrm>
            <a:off x="628868" y="4768735"/>
            <a:ext cx="2058114" cy="273928"/>
          </a:xfrm>
          <a:prstGeom prst="rect">
            <a:avLst/>
          </a:prstGeom>
        </p:spPr>
        <p:txBody>
          <a:bodyPr/>
          <a:lstStyle/>
          <a:p>
            <a:fld id="{32B5221F-3B8D-4CB8-8270-CE8AA633463A}" type="datetime4">
              <a:rPr lang="de-CH" smtClean="0"/>
              <a:t>3. September 2024</a:t>
            </a:fld>
            <a:endParaRPr lang="en-US" dirty="0"/>
          </a:p>
        </p:txBody>
      </p:sp>
      <p:sp>
        <p:nvSpPr>
          <p:cNvPr id="6" name="Footer Placeholder 5"/>
          <p:cNvSpPr>
            <a:spLocks noGrp="1"/>
          </p:cNvSpPr>
          <p:nvPr>
            <p:ph type="ftr" sz="quarter" idx="11"/>
          </p:nvPr>
        </p:nvSpPr>
        <p:spPr>
          <a:xfrm>
            <a:off x="3030002" y="4768735"/>
            <a:ext cx="3087172" cy="273928"/>
          </a:xfrm>
          <a:prstGeom prst="rect">
            <a:avLst/>
          </a:prstGeom>
        </p:spPr>
        <p:txBody>
          <a:bodyPr/>
          <a:lstStyle/>
          <a:p>
            <a:r>
              <a:rPr lang="en-US"/>
              <a:t>Rubrik</a:t>
            </a:r>
            <a:endParaRPr lang="en-US" dirty="0"/>
          </a:p>
        </p:txBody>
      </p:sp>
      <p:sp>
        <p:nvSpPr>
          <p:cNvPr id="7" name="Slide Number Placeholder 6"/>
          <p:cNvSpPr>
            <a:spLocks noGrp="1"/>
          </p:cNvSpPr>
          <p:nvPr>
            <p:ph type="sldNum" sz="quarter" idx="12"/>
          </p:nvPr>
        </p:nvSpPr>
        <p:spPr>
          <a:xfrm>
            <a:off x="6460193" y="4768735"/>
            <a:ext cx="2058114" cy="273928"/>
          </a:xfrm>
          <a:prstGeom prst="rect">
            <a:avLst/>
          </a:prstGeom>
        </p:spPr>
        <p:txBody>
          <a:bodyPr/>
          <a:lstStyle/>
          <a:p>
            <a:fld id="{8ABA4F3C-08B6-415D-9325-B174C54E6EC2}" type="slidenum">
              <a:rPr lang="en-US" smtClean="0"/>
              <a:pPr/>
              <a:t>‹Nr.›</a:t>
            </a:fld>
            <a:endParaRPr lang="en-US" dirty="0"/>
          </a:p>
        </p:txBody>
      </p:sp>
    </p:spTree>
    <p:extLst>
      <p:ext uri="{BB962C8B-B14F-4D97-AF65-F5344CB8AC3E}">
        <p14:creationId xmlns:p14="http://schemas.microsoft.com/office/powerpoint/2010/main" val="454952846"/>
      </p:ext>
    </p:extLst>
  </p:cSld>
  <p:clrMapOvr>
    <a:masterClrMapping/>
  </p:clrMapOvr>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869" y="273929"/>
            <a:ext cx="7889438" cy="994479"/>
          </a:xfrm>
          <a:prstGeom prst="rect">
            <a:avLst/>
          </a:prstGeom>
        </p:spPr>
        <p:txBody>
          <a:bodyPr vert="horz" lIns="91440" tIns="45720" rIns="91440" bIns="45720" rtlCol="0" anchor="ctr">
            <a:normAutofit/>
          </a:bodyPr>
          <a:lstStyle/>
          <a:p>
            <a:r>
              <a:rPr kumimoji="0" lang="en-US" sz="2300" b="0" i="0" u="none" strike="noStrike" kern="1200" cap="none" spc="0" normalizeH="0" baseline="0" noProof="0" dirty="0">
                <a:ln>
                  <a:noFill/>
                </a:ln>
                <a:solidFill>
                  <a:srgbClr val="E0303C"/>
                </a:solidFill>
                <a:effectLst/>
                <a:uLnTx/>
                <a:uFillTx/>
                <a:latin typeface="Arial"/>
                <a:ea typeface="+mj-ea"/>
                <a:cs typeface="+mj-cs"/>
              </a:rPr>
              <a:t>Headline</a:t>
            </a:r>
            <a:endParaRPr lang="en-US" dirty="0"/>
          </a:p>
        </p:txBody>
      </p:sp>
      <p:sp>
        <p:nvSpPr>
          <p:cNvPr id="3" name="Text Placeholder 2"/>
          <p:cNvSpPr>
            <a:spLocks noGrp="1"/>
          </p:cNvSpPr>
          <p:nvPr>
            <p:ph type="body" idx="1"/>
          </p:nvPr>
        </p:nvSpPr>
        <p:spPr>
          <a:xfrm>
            <a:off x="628869" y="1369642"/>
            <a:ext cx="7889438" cy="3264511"/>
          </a:xfrm>
          <a:prstGeom prst="rect">
            <a:avLst/>
          </a:prstGeom>
        </p:spPr>
        <p:txBody>
          <a:bodyPr vert="horz" lIns="91440" tIns="45720" rIns="91440" bIns="45720" rtlCol="0">
            <a:normAutofit/>
          </a:bodyPr>
          <a:lstStyle/>
          <a:p>
            <a:pPr lvl="0"/>
            <a:r>
              <a:rPr lang="en-US" dirty="0" err="1"/>
              <a:t>Textmaster</a:t>
            </a:r>
            <a:r>
              <a:rPr lang="en-US" dirty="0"/>
              <a:t> Ebene 1</a:t>
            </a:r>
          </a:p>
          <a:p>
            <a:pPr lvl="1"/>
            <a:r>
              <a:rPr lang="en-US" dirty="0"/>
              <a:t>Ebene 2</a:t>
            </a:r>
          </a:p>
          <a:p>
            <a:pPr lvl="2"/>
            <a:r>
              <a:rPr lang="en-US" dirty="0"/>
              <a:t>Ebene 3</a:t>
            </a:r>
          </a:p>
          <a:p>
            <a:pPr lvl="3"/>
            <a:r>
              <a:rPr lang="en-US" dirty="0" err="1"/>
              <a:t>Textmaster</a:t>
            </a:r>
            <a:r>
              <a:rPr lang="en-US" dirty="0"/>
              <a:t> Ebene 4</a:t>
            </a:r>
          </a:p>
          <a:p>
            <a:pPr lvl="4"/>
            <a:r>
              <a:rPr lang="en-US" dirty="0"/>
              <a:t>Ebene 5</a:t>
            </a:r>
          </a:p>
          <a:p>
            <a:pPr lvl="5"/>
            <a:r>
              <a:rPr lang="en-US" dirty="0"/>
              <a:t>Ebene 6</a:t>
            </a:r>
          </a:p>
          <a:p>
            <a:pPr lvl="6"/>
            <a:r>
              <a:rPr lang="en-US" dirty="0" err="1"/>
              <a:t>Textmaster</a:t>
            </a:r>
            <a:r>
              <a:rPr lang="en-US" dirty="0"/>
              <a:t> Ebene 7</a:t>
            </a:r>
          </a:p>
          <a:p>
            <a:pPr lvl="7"/>
            <a:r>
              <a:rPr lang="en-US" dirty="0"/>
              <a:t>Ebene 8</a:t>
            </a:r>
          </a:p>
          <a:p>
            <a:pPr lvl="8"/>
            <a:r>
              <a:rPr lang="en-US" dirty="0"/>
              <a:t>Ebene 9</a:t>
            </a:r>
          </a:p>
        </p:txBody>
      </p:sp>
      <p:pic>
        <p:nvPicPr>
          <p:cNvPr id="7" name="Graphic 10">
            <a:extLst>
              <a:ext uri="{FF2B5EF4-FFF2-40B4-BE49-F238E27FC236}">
                <a16:creationId xmlns:a16="http://schemas.microsoft.com/office/drawing/2014/main" id="{826886BB-38B1-0B6D-0B84-AE8D1FBEC064}"/>
              </a:ext>
            </a:extLst>
          </p:cNvPr>
          <p:cNvPicPr>
            <a:picLocks noChangeAspect="1"/>
          </p:cNvPicPr>
          <p:nvPr userDrawn="1"/>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8128457" y="320676"/>
            <a:ext cx="256454" cy="82550"/>
          </a:xfrm>
          <a:prstGeom prst="rect">
            <a:avLst/>
          </a:prstGeom>
        </p:spPr>
      </p:pic>
    </p:spTree>
    <p:extLst>
      <p:ext uri="{BB962C8B-B14F-4D97-AF65-F5344CB8AC3E}">
        <p14:creationId xmlns:p14="http://schemas.microsoft.com/office/powerpoint/2010/main" val="181474223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08" r:id="rId19"/>
    <p:sldLayoutId id="2147483661" r:id="rId20"/>
    <p:sldLayoutId id="2147483680" r:id="rId21"/>
    <p:sldLayoutId id="2147483674" r:id="rId22"/>
    <p:sldLayoutId id="2147483675" r:id="rId23"/>
    <p:sldLayoutId id="2147483676" r:id="rId24"/>
    <p:sldLayoutId id="2147483707" r:id="rId25"/>
    <p:sldLayoutId id="2147483706" r:id="rId26"/>
    <p:sldLayoutId id="2147483698" r:id="rId27"/>
    <p:sldLayoutId id="2147483699" r:id="rId28"/>
    <p:sldLayoutId id="2147483704" r:id="rId29"/>
    <p:sldLayoutId id="2147483705" r:id="rId30"/>
    <p:sldLayoutId id="2147483703" r:id="rId31"/>
    <p:sldLayoutId id="2147483712" r:id="rId32"/>
    <p:sldLayoutId id="2147483713" r:id="rId33"/>
    <p:sldLayoutId id="2147483714" r:id="rId34"/>
    <p:sldLayoutId id="2147483715" r:id="rId35"/>
    <p:sldLayoutId id="2147483716" r:id="rId36"/>
    <p:sldLayoutId id="2147483717" r:id="rId37"/>
    <p:sldLayoutId id="2147483718" r:id="rId38"/>
    <p:sldLayoutId id="2147483702" r:id="rId39"/>
  </p:sldLayoutIdLst>
  <p:hf hdr="0"/>
  <p:txStyles>
    <p:titleStyle>
      <a:lvl1pPr algn="l" defTabSz="685983" rtl="0" eaLnBrk="1" latinLnBrk="0" hangingPunct="1">
        <a:lnSpc>
          <a:spcPct val="90000"/>
        </a:lnSpc>
        <a:spcBef>
          <a:spcPct val="0"/>
        </a:spcBef>
        <a:buNone/>
        <a:defRPr sz="3301" kern="1200">
          <a:solidFill>
            <a:schemeClr val="tx1"/>
          </a:solidFill>
          <a:latin typeface="Arial" panose="020B0604020202020204" pitchFamily="34" charset="0"/>
          <a:ea typeface="+mj-ea"/>
          <a:cs typeface="Arial" panose="020B0604020202020204" pitchFamily="34" charset="0"/>
        </a:defRPr>
      </a:lvl1pPr>
    </p:titleStyle>
    <p:bodyStyle>
      <a:lvl1pPr marL="171496" indent="-171496" algn="l" defTabSz="685983" rtl="0" eaLnBrk="1" latinLnBrk="0" hangingPunct="1">
        <a:lnSpc>
          <a:spcPct val="100000"/>
        </a:lnSpc>
        <a:spcBef>
          <a:spcPts val="6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514487" indent="-171496" algn="l" defTabSz="685983" rtl="0" eaLnBrk="1" latinLnBrk="0" hangingPunct="1">
        <a:lnSpc>
          <a:spcPct val="100000"/>
        </a:lnSpc>
        <a:spcBef>
          <a:spcPts val="6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857479" indent="-171496" algn="l" defTabSz="685983" rtl="0" eaLnBrk="1" latinLnBrk="0" hangingPunct="1">
        <a:lnSpc>
          <a:spcPct val="100000"/>
        </a:lnSpc>
        <a:spcBef>
          <a:spcPts val="6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200470" indent="-171496" algn="l" defTabSz="685983" rtl="0" eaLnBrk="1" latinLnBrk="0" hangingPunct="1">
        <a:lnSpc>
          <a:spcPct val="100000"/>
        </a:lnSpc>
        <a:spcBef>
          <a:spcPts val="6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543461" indent="-171496" algn="l" defTabSz="685983" rtl="0" eaLnBrk="1" latinLnBrk="0" hangingPunct="1">
        <a:lnSpc>
          <a:spcPct val="100000"/>
        </a:lnSpc>
        <a:spcBef>
          <a:spcPts val="6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886453" indent="-171496" algn="l" defTabSz="685983"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6pPr>
      <a:lvl7pPr marL="2229444" indent="-171496" algn="l" defTabSz="685983"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7pPr>
      <a:lvl8pPr marL="2572436" indent="-171496" algn="l" defTabSz="685983"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8pPr>
      <a:lvl9pPr marL="2915427" indent="-171496" algn="l" defTabSz="685983"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1" userDrawn="1">
          <p15:clr>
            <a:srgbClr val="F26B43"/>
          </p15:clr>
        </p15:guide>
        <p15:guide id="2" pos="480" userDrawn="1">
          <p15:clr>
            <a:srgbClr val="F26B43"/>
          </p15:clr>
        </p15:guide>
        <p15:guide id="3" pos="5282" userDrawn="1">
          <p15:clr>
            <a:srgbClr val="F26B43"/>
          </p15:clr>
        </p15:guide>
        <p15:guide id="4" orient="horz" pos="350" userDrawn="1">
          <p15:clr>
            <a:srgbClr val="F26B43"/>
          </p15:clr>
        </p15:guide>
        <p15:guide id="5" orient="horz" pos="2974" userDrawn="1">
          <p15:clr>
            <a:srgbClr val="F26B43"/>
          </p15:clr>
        </p15:guide>
        <p15:guide id="6" orient="horz" pos="551" userDrawn="1">
          <p15:clr>
            <a:srgbClr val="F26B43"/>
          </p15:clr>
        </p15:guide>
        <p15:guide id="7" orient="horz" pos="936" userDrawn="1">
          <p15:clr>
            <a:srgbClr val="F26B43"/>
          </p15:clr>
        </p15:guide>
        <p15:guide id="8" pos="3121" userDrawn="1">
          <p15:clr>
            <a:srgbClr val="A4A3A4"/>
          </p15:clr>
        </p15:guide>
        <p15:guide id="9" pos="2639" userDrawn="1">
          <p15:clr>
            <a:srgbClr val="A4A3A4"/>
          </p15:clr>
        </p15:guide>
        <p15:guide id="10" pos="3360" userDrawn="1">
          <p15:clr>
            <a:srgbClr val="F26B43"/>
          </p15:clr>
        </p15:guide>
        <p15:guide id="11" pos="3841" userDrawn="1">
          <p15:clr>
            <a:srgbClr val="F26B43"/>
          </p15:clr>
        </p15:guide>
        <p15:guide id="12" pos="2401" userDrawn="1">
          <p15:clr>
            <a:srgbClr val="F26B43"/>
          </p15:clr>
        </p15:guide>
        <p15:guide id="13" pos="4322" userDrawn="1">
          <p15:clr>
            <a:srgbClr val="F26B43"/>
          </p15:clr>
        </p15:guide>
        <p15:guide id="14" pos="4802" userDrawn="1">
          <p15:clr>
            <a:srgbClr val="F26B43"/>
          </p15:clr>
        </p15:guide>
        <p15:guide id="15" pos="1921" userDrawn="1">
          <p15:clr>
            <a:srgbClr val="F26B43"/>
          </p15:clr>
        </p15:guide>
        <p15:guide id="16" pos="1441" userDrawn="1">
          <p15:clr>
            <a:srgbClr val="F26B43"/>
          </p15:clr>
        </p15:guide>
        <p15:guide id="17" pos="960" userDrawn="1">
          <p15:clr>
            <a:srgbClr val="F26B43"/>
          </p15:clr>
        </p15:guide>
        <p15:guide id="18" orient="horz" pos="202" userDrawn="1">
          <p15:clr>
            <a:srgbClr val="F26B43"/>
          </p15:clr>
        </p15:guide>
        <p15:guide id="19" orient="horz" pos="254" userDrawn="1">
          <p15:clr>
            <a:srgbClr val="F26B43"/>
          </p15:clr>
        </p15:guide>
        <p15:guide id="20" orient="horz" pos="668" userDrawn="1">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6.jfif"/><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D791BC-2575-8BA5-079E-436454A19846}"/>
              </a:ext>
            </a:extLst>
          </p:cNvPr>
          <p:cNvSpPr>
            <a:spLocks noGrp="1"/>
          </p:cNvSpPr>
          <p:nvPr>
            <p:ph type="ctrTitle"/>
          </p:nvPr>
        </p:nvSpPr>
        <p:spPr/>
        <p:txBody>
          <a:bodyPr/>
          <a:lstStyle/>
          <a:p>
            <a:r>
              <a:rPr kumimoji="0" lang="de-CH" sz="3400" b="0" i="0" u="none" strike="noStrike" kern="1200" cap="none" spc="0" normalizeH="0" baseline="0" noProof="0" dirty="0">
                <a:ln>
                  <a:noFill/>
                </a:ln>
                <a:solidFill>
                  <a:srgbClr val="E0303C"/>
                </a:solidFill>
                <a:effectLst/>
                <a:uLnTx/>
                <a:uFillTx/>
                <a:latin typeface="Arial"/>
                <a:ea typeface="+mj-ea"/>
                <a:cs typeface="+mj-cs"/>
              </a:rPr>
              <a:t>Operationelle Risiken und Resilienz</a:t>
            </a:r>
            <a:endParaRPr lang="de-CH" dirty="0"/>
          </a:p>
        </p:txBody>
      </p:sp>
      <p:sp>
        <p:nvSpPr>
          <p:cNvPr id="3" name="Untertitel 2">
            <a:extLst>
              <a:ext uri="{FF2B5EF4-FFF2-40B4-BE49-F238E27FC236}">
                <a16:creationId xmlns:a16="http://schemas.microsoft.com/office/drawing/2014/main" id="{64510D92-CF15-DBCA-F245-64C653FE6DC2}"/>
              </a:ext>
            </a:extLst>
          </p:cNvPr>
          <p:cNvSpPr>
            <a:spLocks noGrp="1"/>
          </p:cNvSpPr>
          <p:nvPr>
            <p:ph type="subTitle" idx="1"/>
          </p:nvPr>
        </p:nvSpPr>
        <p:spPr/>
        <p:txBody>
          <a:bodyPr/>
          <a:lstStyle/>
          <a:p>
            <a:pPr algn="l"/>
            <a:r>
              <a:rPr lang="de-CH" sz="1600" dirty="0"/>
              <a:t>Universität Zürich / Europainstitut Zürich</a:t>
            </a:r>
          </a:p>
          <a:p>
            <a:pPr algn="l"/>
            <a:r>
              <a:rPr lang="de-CH" sz="1600" dirty="0"/>
              <a:t>Seminar «</a:t>
            </a:r>
            <a:r>
              <a:rPr lang="de-DE" sz="1600" dirty="0"/>
              <a:t>Quo Vadis – Risikomanagement der Bank in Zeiten des Umbruchs</a:t>
            </a:r>
            <a:r>
              <a:rPr lang="de-CH" sz="1600" dirty="0"/>
              <a:t>»</a:t>
            </a:r>
          </a:p>
        </p:txBody>
      </p:sp>
      <p:sp>
        <p:nvSpPr>
          <p:cNvPr id="4" name="Datumsplatzhalter 3">
            <a:extLst>
              <a:ext uri="{FF2B5EF4-FFF2-40B4-BE49-F238E27FC236}">
                <a16:creationId xmlns:a16="http://schemas.microsoft.com/office/drawing/2014/main" id="{08B32EE7-B2C6-D605-376C-6150C07953F6}"/>
              </a:ext>
            </a:extLst>
          </p:cNvPr>
          <p:cNvSpPr>
            <a:spLocks noGrp="1"/>
          </p:cNvSpPr>
          <p:nvPr>
            <p:ph type="dt" sz="half" idx="10"/>
          </p:nvPr>
        </p:nvSpPr>
        <p:spPr/>
        <p:txBody>
          <a:bodyPr/>
          <a:lstStyle/>
          <a:p>
            <a:fld id="{67363AE7-1C65-4B5D-A2C5-A6E992459059}" type="datetime4">
              <a:rPr lang="de-CH" smtClean="0"/>
              <a:t>3. September 2024</a:t>
            </a:fld>
            <a:endParaRPr lang="en-US" dirty="0"/>
          </a:p>
        </p:txBody>
      </p:sp>
      <p:sp>
        <p:nvSpPr>
          <p:cNvPr id="5" name="Fußzeilenplatzhalter 4">
            <a:extLst>
              <a:ext uri="{FF2B5EF4-FFF2-40B4-BE49-F238E27FC236}">
                <a16:creationId xmlns:a16="http://schemas.microsoft.com/office/drawing/2014/main" id="{41F8E9B1-CC0E-FAEE-5E46-3F32ECD4CF53}"/>
              </a:ext>
            </a:extLst>
          </p:cNvPr>
          <p:cNvSpPr>
            <a:spLocks noGrp="1"/>
          </p:cNvSpPr>
          <p:nvPr>
            <p:ph type="ftr" sz="quarter" idx="11"/>
          </p:nvPr>
        </p:nvSpPr>
        <p:spPr/>
        <p:txBody>
          <a:bodyPr/>
          <a:lstStyle/>
          <a:p>
            <a:r>
              <a:rPr lang="en-US" dirty="0"/>
              <a:t>Rubrik</a:t>
            </a:r>
          </a:p>
        </p:txBody>
      </p:sp>
      <p:sp>
        <p:nvSpPr>
          <p:cNvPr id="6" name="Foliennummernplatzhalter 5">
            <a:extLst>
              <a:ext uri="{FF2B5EF4-FFF2-40B4-BE49-F238E27FC236}">
                <a16:creationId xmlns:a16="http://schemas.microsoft.com/office/drawing/2014/main" id="{570706C7-7C4E-F6C4-AC77-3FFCE5D8AD4B}"/>
              </a:ext>
            </a:extLst>
          </p:cNvPr>
          <p:cNvSpPr>
            <a:spLocks noGrp="1"/>
          </p:cNvSpPr>
          <p:nvPr>
            <p:ph type="sldNum" sz="quarter" idx="12"/>
          </p:nvPr>
        </p:nvSpPr>
        <p:spPr/>
        <p:txBody>
          <a:bodyPr/>
          <a:lstStyle/>
          <a:p>
            <a:fld id="{8ABA4F3C-08B6-415D-9325-B174C54E6EC2}" type="slidenum">
              <a:rPr lang="en-US" smtClean="0"/>
              <a:pPr/>
              <a:t>1</a:t>
            </a:fld>
            <a:endParaRPr lang="en-US" dirty="0"/>
          </a:p>
        </p:txBody>
      </p:sp>
      <p:sp>
        <p:nvSpPr>
          <p:cNvPr id="14" name="Textplatzhalter 13">
            <a:extLst>
              <a:ext uri="{FF2B5EF4-FFF2-40B4-BE49-F238E27FC236}">
                <a16:creationId xmlns:a16="http://schemas.microsoft.com/office/drawing/2014/main" id="{75B32535-FA66-9416-2821-210F3FA553E0}"/>
              </a:ext>
            </a:extLst>
          </p:cNvPr>
          <p:cNvSpPr>
            <a:spLocks noGrp="1"/>
          </p:cNvSpPr>
          <p:nvPr>
            <p:ph type="body" sz="quarter" idx="13"/>
          </p:nvPr>
        </p:nvSpPr>
        <p:spPr/>
        <p:txBody>
          <a:bodyPr>
            <a:normAutofit fontScale="92500" lnSpcReduction="10000"/>
          </a:bodyPr>
          <a:lstStyle/>
          <a:p>
            <a:r>
              <a:rPr lang="en-US" dirty="0"/>
              <a:t>Legal | Tax | Compliance</a:t>
            </a:r>
          </a:p>
          <a:p>
            <a:endParaRPr lang="de-CH" dirty="0"/>
          </a:p>
        </p:txBody>
      </p:sp>
      <p:sp>
        <p:nvSpPr>
          <p:cNvPr id="15" name="Textplatzhalter 14">
            <a:extLst>
              <a:ext uri="{FF2B5EF4-FFF2-40B4-BE49-F238E27FC236}">
                <a16:creationId xmlns:a16="http://schemas.microsoft.com/office/drawing/2014/main" id="{7BA2A5BE-6E8D-AF72-F326-51031E5CE1A9}"/>
              </a:ext>
            </a:extLst>
          </p:cNvPr>
          <p:cNvSpPr>
            <a:spLocks noGrp="1"/>
          </p:cNvSpPr>
          <p:nvPr>
            <p:ph type="body" sz="quarter" idx="14"/>
          </p:nvPr>
        </p:nvSpPr>
        <p:spPr/>
        <p:txBody>
          <a:bodyPr>
            <a:noAutofit/>
          </a:bodyPr>
          <a:lstStyle/>
          <a:p>
            <a:r>
              <a:rPr lang="de-DE" dirty="0">
                <a:latin typeface="Arial" panose="020B0604020202020204" pitchFamily="34" charset="0"/>
                <a:cs typeface="Arial" panose="020B0604020202020204" pitchFamily="34" charset="0"/>
              </a:rPr>
              <a:t>Dr. Martin Eckert | Partner | martin.eckert@mme.ch</a:t>
            </a: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5256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ABFFB-9A7B-1F54-4499-902A74F3E50D}"/>
              </a:ext>
            </a:extLst>
          </p:cNvPr>
          <p:cNvSpPr>
            <a:spLocks noGrp="1"/>
          </p:cNvSpPr>
          <p:nvPr>
            <p:ph type="title"/>
          </p:nvPr>
        </p:nvSpPr>
        <p:spPr/>
        <p:txBody>
          <a:bodyPr>
            <a:normAutofit/>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Übergreifendes Management der operationellen Risiken</a:t>
            </a:r>
            <a:endParaRPr lang="de-CH" dirty="0"/>
          </a:p>
        </p:txBody>
      </p:sp>
      <p:sp>
        <p:nvSpPr>
          <p:cNvPr id="6" name="Textplatzhalter 5">
            <a:extLst>
              <a:ext uri="{FF2B5EF4-FFF2-40B4-BE49-F238E27FC236}">
                <a16:creationId xmlns:a16="http://schemas.microsoft.com/office/drawing/2014/main" id="{7AB90BEB-01AD-810D-96F4-0E849ABA3F44}"/>
              </a:ext>
            </a:extLst>
          </p:cNvPr>
          <p:cNvSpPr>
            <a:spLocks noGrp="1"/>
          </p:cNvSpPr>
          <p:nvPr>
            <p:ph type="body" sz="quarter" idx="16"/>
          </p:nvPr>
        </p:nvSpPr>
        <p:spPr>
          <a:xfrm>
            <a:off x="671887" y="877094"/>
            <a:ext cx="7818209" cy="432594"/>
          </a:xfrm>
        </p:spPr>
        <p:txBody>
          <a:bodyPr>
            <a:noAutofit/>
          </a:bodyPr>
          <a:lstStyle/>
          <a:p>
            <a:r>
              <a:rPr lang="de-CH" dirty="0"/>
              <a:t>Teil des Riskmanagements nach FINMA RS 2017/1 Corporate Governance - Banken</a:t>
            </a:r>
          </a:p>
        </p:txBody>
      </p:sp>
      <p:sp>
        <p:nvSpPr>
          <p:cNvPr id="7" name="Textplatzhalter 6">
            <a:extLst>
              <a:ext uri="{FF2B5EF4-FFF2-40B4-BE49-F238E27FC236}">
                <a16:creationId xmlns:a16="http://schemas.microsoft.com/office/drawing/2014/main" id="{30975BB0-23E0-2895-55F9-DE35FE005E7A}"/>
              </a:ext>
            </a:extLst>
          </p:cNvPr>
          <p:cNvSpPr>
            <a:spLocks noGrp="1"/>
          </p:cNvSpPr>
          <p:nvPr>
            <p:ph type="body" sz="quarter" idx="13"/>
          </p:nvPr>
        </p:nvSpPr>
        <p:spPr/>
        <p:txBody>
          <a:bodyPr/>
          <a:lstStyle/>
          <a:p>
            <a:pPr marL="0" indent="0">
              <a:buNone/>
            </a:pPr>
            <a:r>
              <a:rPr lang="de-CH" b="1" dirty="0">
                <a:solidFill>
                  <a:srgbClr val="313C45"/>
                </a:solidFill>
              </a:rPr>
              <a:t>Aufgaben Geschäftsleitung (GL):</a:t>
            </a:r>
          </a:p>
          <a:p>
            <a:pPr marL="342900" indent="-342900">
              <a:buFont typeface="+mj-lt"/>
              <a:buAutoNum type="arabicPeriod"/>
            </a:pPr>
            <a:r>
              <a:rPr lang="de-CH" b="1" dirty="0">
                <a:solidFill>
                  <a:srgbClr val="313C45"/>
                </a:solidFill>
              </a:rPr>
              <a:t>Identifikation</a:t>
            </a:r>
          </a:p>
          <a:p>
            <a:pPr marL="342900" indent="-342900">
              <a:buFont typeface="+mj-lt"/>
              <a:buAutoNum type="arabicPeriod"/>
            </a:pPr>
            <a:r>
              <a:rPr lang="de-CH" b="1" dirty="0">
                <a:solidFill>
                  <a:srgbClr val="313C45"/>
                </a:solidFill>
              </a:rPr>
              <a:t>Beurteilung</a:t>
            </a:r>
          </a:p>
          <a:p>
            <a:pPr marL="342900" indent="-342900">
              <a:buFont typeface="+mj-lt"/>
              <a:buAutoNum type="arabicPeriod"/>
            </a:pPr>
            <a:r>
              <a:rPr lang="de-CH" b="1" dirty="0">
                <a:solidFill>
                  <a:srgbClr val="313C45"/>
                </a:solidFill>
              </a:rPr>
              <a:t>Begrenzung =&gt; Massnahmen</a:t>
            </a:r>
          </a:p>
          <a:p>
            <a:pPr marL="342900" indent="-342900">
              <a:buFont typeface="+mj-lt"/>
              <a:buAutoNum type="arabicPeriod"/>
            </a:pPr>
            <a:r>
              <a:rPr lang="de-CH" b="1" dirty="0">
                <a:solidFill>
                  <a:srgbClr val="313C45"/>
                </a:solidFill>
              </a:rPr>
              <a:t>Überwachung / Überprüfung</a:t>
            </a:r>
          </a:p>
          <a:p>
            <a:pPr marL="342900" indent="-342900">
              <a:buFont typeface="+mj-lt"/>
              <a:buAutoNum type="arabicPeriod"/>
            </a:pPr>
            <a:r>
              <a:rPr lang="de-CH" b="1" dirty="0">
                <a:solidFill>
                  <a:srgbClr val="313C45"/>
                </a:solidFill>
              </a:rPr>
              <a:t>Berichterstattung</a:t>
            </a:r>
          </a:p>
          <a:p>
            <a:pPr marL="342900" indent="-342900">
              <a:buFont typeface="+mj-lt"/>
              <a:buAutoNum type="arabicPeriod"/>
            </a:pPr>
            <a:endParaRPr lang="de-CH" dirty="0"/>
          </a:p>
          <a:p>
            <a:pPr>
              <a:buFont typeface="Wingdings" panose="05000000000000000000" pitchFamily="2" charset="2"/>
              <a:buChar char="§"/>
            </a:pPr>
            <a:endParaRPr lang="de-CH" dirty="0"/>
          </a:p>
          <a:p>
            <a:pPr marL="0" indent="0">
              <a:buNone/>
            </a:pPr>
            <a:endParaRPr lang="de-CH" dirty="0"/>
          </a:p>
          <a:p>
            <a:pPr>
              <a:buFont typeface="Wingdings" panose="05000000000000000000" pitchFamily="2" charset="2"/>
              <a:buChar char="§"/>
            </a:pPr>
            <a:endParaRPr lang="de-CH" dirty="0"/>
          </a:p>
          <a:p>
            <a:pPr marL="0" indent="0">
              <a:buNone/>
            </a:pPr>
            <a:endParaRPr lang="de-CH" dirty="0"/>
          </a:p>
        </p:txBody>
      </p:sp>
      <p:sp>
        <p:nvSpPr>
          <p:cNvPr id="8" name="Textplatzhalter 7">
            <a:extLst>
              <a:ext uri="{FF2B5EF4-FFF2-40B4-BE49-F238E27FC236}">
                <a16:creationId xmlns:a16="http://schemas.microsoft.com/office/drawing/2014/main" id="{77DD9C0A-838E-932D-949C-D3F9C7202B6A}"/>
              </a:ext>
            </a:extLst>
          </p:cNvPr>
          <p:cNvSpPr>
            <a:spLocks noGrp="1"/>
          </p:cNvSpPr>
          <p:nvPr>
            <p:ph type="body" sz="quarter" idx="17"/>
          </p:nvPr>
        </p:nvSpPr>
        <p:spPr/>
        <p:txBody>
          <a:bodyPr>
            <a:normAutofit/>
          </a:bodyPr>
          <a:lstStyle/>
          <a:p>
            <a:pPr marL="0" indent="0">
              <a:buNone/>
            </a:pPr>
            <a:endParaRPr lang="de-CH" dirty="0"/>
          </a:p>
          <a:p>
            <a:pPr>
              <a:buFont typeface="Wingdings" panose="05000000000000000000" pitchFamily="2" charset="2"/>
              <a:buChar char="§"/>
            </a:pPr>
            <a:r>
              <a:rPr lang="de-CH" dirty="0">
                <a:solidFill>
                  <a:srgbClr val="313C45"/>
                </a:solidFill>
              </a:rPr>
              <a:t>«nachvollziehbar» / Transparenz</a:t>
            </a:r>
          </a:p>
          <a:p>
            <a:pPr>
              <a:buFont typeface="Wingdings" panose="05000000000000000000" pitchFamily="2" charset="2"/>
              <a:buChar char="§"/>
            </a:pPr>
            <a:r>
              <a:rPr lang="de-CH" dirty="0">
                <a:solidFill>
                  <a:srgbClr val="313C45"/>
                </a:solidFill>
              </a:rPr>
              <a:t>Implementierung </a:t>
            </a:r>
            <a:r>
              <a:rPr lang="de-CH" b="1" dirty="0">
                <a:solidFill>
                  <a:srgbClr val="313C45"/>
                </a:solidFill>
              </a:rPr>
              <a:t>AKV</a:t>
            </a:r>
            <a:r>
              <a:rPr lang="de-CH" dirty="0">
                <a:solidFill>
                  <a:srgbClr val="313C45"/>
                </a:solidFill>
              </a:rPr>
              <a:t> (</a:t>
            </a:r>
            <a:r>
              <a:rPr lang="de-CH" b="1" dirty="0">
                <a:solidFill>
                  <a:srgbClr val="313C45"/>
                </a:solidFill>
              </a:rPr>
              <a:t>A</a:t>
            </a:r>
            <a:r>
              <a:rPr lang="de-CH" dirty="0">
                <a:solidFill>
                  <a:srgbClr val="313C45"/>
                </a:solidFill>
              </a:rPr>
              <a:t>ufgaben, </a:t>
            </a:r>
            <a:r>
              <a:rPr lang="de-CH" b="1" dirty="0">
                <a:solidFill>
                  <a:srgbClr val="313C45"/>
                </a:solidFill>
              </a:rPr>
              <a:t>K</a:t>
            </a:r>
            <a:r>
              <a:rPr lang="de-CH" dirty="0">
                <a:solidFill>
                  <a:srgbClr val="313C45"/>
                </a:solidFill>
              </a:rPr>
              <a:t>ompetenzen, </a:t>
            </a:r>
            <a:r>
              <a:rPr lang="de-CH" b="1" dirty="0">
                <a:solidFill>
                  <a:srgbClr val="313C45"/>
                </a:solidFill>
              </a:rPr>
              <a:t>V</a:t>
            </a:r>
            <a:r>
              <a:rPr lang="de-CH" dirty="0">
                <a:solidFill>
                  <a:srgbClr val="313C45"/>
                </a:solidFill>
              </a:rPr>
              <a:t>erantwortlichkeiten)</a:t>
            </a:r>
          </a:p>
          <a:p>
            <a:pPr>
              <a:buFont typeface="Wingdings" panose="05000000000000000000" pitchFamily="2" charset="2"/>
              <a:buChar char="§"/>
            </a:pPr>
            <a:r>
              <a:rPr lang="de-CH" dirty="0">
                <a:solidFill>
                  <a:srgbClr val="313C45"/>
                </a:solidFill>
              </a:rPr>
              <a:t>Funktionentrennung gemäss FINMA RS 17/1 (1st und 2nd line of defence)</a:t>
            </a:r>
          </a:p>
        </p:txBody>
      </p:sp>
      <p:sp>
        <p:nvSpPr>
          <p:cNvPr id="10" name="Fußzeilenplatzhalter 3">
            <a:extLst>
              <a:ext uri="{FF2B5EF4-FFF2-40B4-BE49-F238E27FC236}">
                <a16:creationId xmlns:a16="http://schemas.microsoft.com/office/drawing/2014/main" id="{78E60E99-FA37-656E-E7C0-2F0EEF45AEC3}"/>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313C45"/>
                </a:solidFill>
                <a:latin typeface="Arial"/>
              </a:rPr>
              <a:t>Dr. Martin Eckert</a:t>
            </a:r>
            <a:endParaRPr lang="en-US" dirty="0">
              <a:solidFill>
                <a:srgbClr val="313C45"/>
              </a:solidFill>
              <a:latin typeface="Arial"/>
            </a:endParaRPr>
          </a:p>
        </p:txBody>
      </p:sp>
      <p:sp>
        <p:nvSpPr>
          <p:cNvPr id="12" name="Foliennummernplatzhalter 4">
            <a:extLst>
              <a:ext uri="{FF2B5EF4-FFF2-40B4-BE49-F238E27FC236}">
                <a16:creationId xmlns:a16="http://schemas.microsoft.com/office/drawing/2014/main" id="{9035C1F7-000D-3386-3D9B-B39A75A7305C}"/>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10</a:t>
            </a:fld>
            <a:endParaRPr lang="en-US" dirty="0">
              <a:solidFill>
                <a:srgbClr val="313C45"/>
              </a:solidFill>
              <a:latin typeface="Arial"/>
            </a:endParaRPr>
          </a:p>
        </p:txBody>
      </p:sp>
    </p:spTree>
    <p:extLst>
      <p:ext uri="{BB962C8B-B14F-4D97-AF65-F5344CB8AC3E}">
        <p14:creationId xmlns:p14="http://schemas.microsoft.com/office/powerpoint/2010/main" val="2795811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39F02A-380B-788C-6F6B-0E4FFED1B5C3}"/>
              </a:ext>
            </a:extLst>
          </p:cNvPr>
          <p:cNvSpPr>
            <a:spLocks noGrp="1"/>
          </p:cNvSpPr>
          <p:nvPr>
            <p:ph type="title"/>
          </p:nvPr>
        </p:nvSpPr>
        <p:spPr/>
        <p:txBody>
          <a:bodyPr>
            <a:normAutofit/>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Übergreifendes Management der operationellen Risiken</a:t>
            </a:r>
            <a:endParaRPr lang="de-CH" dirty="0"/>
          </a:p>
        </p:txBody>
      </p:sp>
      <p:sp>
        <p:nvSpPr>
          <p:cNvPr id="6" name="Textplatzhalter 5">
            <a:extLst>
              <a:ext uri="{FF2B5EF4-FFF2-40B4-BE49-F238E27FC236}">
                <a16:creationId xmlns:a16="http://schemas.microsoft.com/office/drawing/2014/main" id="{4FB7F91D-CB0E-0EFE-39D2-DA1085B42E80}"/>
              </a:ext>
            </a:extLst>
          </p:cNvPr>
          <p:cNvSpPr>
            <a:spLocks noGrp="1"/>
          </p:cNvSpPr>
          <p:nvPr>
            <p:ph type="body" sz="quarter" idx="16"/>
          </p:nvPr>
        </p:nvSpPr>
        <p:spPr>
          <a:xfrm>
            <a:off x="661255" y="877094"/>
            <a:ext cx="7622646" cy="432594"/>
          </a:xfrm>
        </p:spPr>
        <p:txBody>
          <a:bodyPr/>
          <a:lstStyle/>
          <a:p>
            <a:r>
              <a:rPr lang="de-CH" dirty="0"/>
              <a:t>Aufgaben der </a:t>
            </a:r>
            <a:r>
              <a:rPr lang="de-CH" b="1" dirty="0"/>
              <a:t>GL</a:t>
            </a:r>
            <a:r>
              <a:rPr lang="de-CH" dirty="0"/>
              <a:t>: Inventar und Kategorisierung</a:t>
            </a:r>
          </a:p>
        </p:txBody>
      </p:sp>
      <p:sp>
        <p:nvSpPr>
          <p:cNvPr id="7" name="Textplatzhalter 6">
            <a:extLst>
              <a:ext uri="{FF2B5EF4-FFF2-40B4-BE49-F238E27FC236}">
                <a16:creationId xmlns:a16="http://schemas.microsoft.com/office/drawing/2014/main" id="{07573A37-FB91-2C95-75B6-41A027C275BB}"/>
              </a:ext>
            </a:extLst>
          </p:cNvPr>
          <p:cNvSpPr>
            <a:spLocks noGrp="1"/>
          </p:cNvSpPr>
          <p:nvPr>
            <p:ph type="body" sz="quarter" idx="13"/>
          </p:nvPr>
        </p:nvSpPr>
        <p:spPr/>
        <p:txBody>
          <a:bodyPr>
            <a:normAutofit/>
          </a:bodyPr>
          <a:lstStyle/>
          <a:p>
            <a:pPr marL="0" indent="0">
              <a:buNone/>
            </a:pPr>
            <a:r>
              <a:rPr lang="de-CH" b="1" dirty="0">
                <a:solidFill>
                  <a:srgbClr val="313C45"/>
                </a:solidFill>
              </a:rPr>
              <a:t>Identifikation (Inventar)</a:t>
            </a:r>
          </a:p>
          <a:p>
            <a:pPr marL="0" indent="0">
              <a:buNone/>
            </a:pPr>
            <a:r>
              <a:rPr lang="de-DE" dirty="0">
                <a:solidFill>
                  <a:srgbClr val="313C45"/>
                </a:solidFill>
                <a:latin typeface="Arial" panose="020B0604020202020204" pitchFamily="34" charset="0"/>
              </a:rPr>
              <a:t>Die operationellen Risiken sind institutsweit einheitlich zu identifizieren und in einem </a:t>
            </a:r>
            <a:r>
              <a:rPr lang="de-DE" b="1" dirty="0">
                <a:solidFill>
                  <a:srgbClr val="313C45"/>
                </a:solidFill>
                <a:latin typeface="Arial" panose="020B0604020202020204" pitchFamily="34" charset="0"/>
              </a:rPr>
              <a:t>Inventar</a:t>
            </a:r>
            <a:r>
              <a:rPr lang="de-DE" dirty="0">
                <a:solidFill>
                  <a:srgbClr val="313C45"/>
                </a:solidFill>
                <a:latin typeface="Arial" panose="020B0604020202020204" pitchFamily="34" charset="0"/>
              </a:rPr>
              <a:t> aufzuführen. </a:t>
            </a:r>
          </a:p>
          <a:p>
            <a:pPr marL="0" indent="0">
              <a:buNone/>
            </a:pPr>
            <a:r>
              <a:rPr lang="de-DE" b="0" i="0" u="none" strike="noStrike" baseline="0" dirty="0">
                <a:solidFill>
                  <a:srgbClr val="313C45"/>
                </a:solidFill>
              </a:rPr>
              <a:t>Für die Identifikation der operationellen Risiken werden interne und externe Faktoren berücksichtigt (Outsourcing; Supply Chain; „CrowdStrike“). </a:t>
            </a:r>
          </a:p>
          <a:p>
            <a:pPr marL="0" indent="0">
              <a:buNone/>
            </a:pPr>
            <a:r>
              <a:rPr lang="de-DE" b="0" i="0" u="none" strike="noStrike" baseline="0" dirty="0">
                <a:solidFill>
                  <a:srgbClr val="313C45"/>
                </a:solidFill>
              </a:rPr>
              <a:t>Abgestützt auf Prüfergebnisse und regelmässig durchzuführende Risko- und Kontrollbeurteilung.</a:t>
            </a:r>
          </a:p>
          <a:p>
            <a:pPr marL="0" indent="0">
              <a:buNone/>
            </a:pPr>
            <a:endParaRPr lang="de-DE" b="0" i="0" u="none" strike="noStrike" baseline="0" dirty="0">
              <a:solidFill>
                <a:srgbClr val="000000"/>
              </a:solidFill>
            </a:endParaRPr>
          </a:p>
          <a:p>
            <a:pPr marL="0" indent="0">
              <a:buNone/>
            </a:pPr>
            <a:endParaRPr lang="de-DE" dirty="0">
              <a:solidFill>
                <a:srgbClr val="000000"/>
              </a:solidFill>
              <a:latin typeface="Arial" panose="020B0604020202020204" pitchFamily="34" charset="0"/>
            </a:endParaRPr>
          </a:p>
        </p:txBody>
      </p:sp>
      <p:sp>
        <p:nvSpPr>
          <p:cNvPr id="8" name="Textplatzhalter 7">
            <a:extLst>
              <a:ext uri="{FF2B5EF4-FFF2-40B4-BE49-F238E27FC236}">
                <a16:creationId xmlns:a16="http://schemas.microsoft.com/office/drawing/2014/main" id="{5E4DBCF3-5301-78CE-F1DF-48BB794D018F}"/>
              </a:ext>
            </a:extLst>
          </p:cNvPr>
          <p:cNvSpPr>
            <a:spLocks noGrp="1"/>
          </p:cNvSpPr>
          <p:nvPr>
            <p:ph type="body" sz="quarter" idx="17"/>
          </p:nvPr>
        </p:nvSpPr>
        <p:spPr/>
        <p:txBody>
          <a:bodyPr>
            <a:normAutofit lnSpcReduction="10000"/>
          </a:bodyPr>
          <a:lstStyle/>
          <a:p>
            <a:pPr marL="0" indent="0">
              <a:buNone/>
            </a:pPr>
            <a:r>
              <a:rPr lang="de-CH" b="1" dirty="0">
                <a:solidFill>
                  <a:srgbClr val="313C45"/>
                </a:solidFill>
              </a:rPr>
              <a:t>Kategorisierung</a:t>
            </a:r>
          </a:p>
          <a:p>
            <a:pPr marL="0" indent="0">
              <a:buNone/>
            </a:pPr>
            <a:r>
              <a:rPr lang="de-DE" dirty="0">
                <a:solidFill>
                  <a:srgbClr val="313C45"/>
                </a:solidFill>
                <a:latin typeface="Arial" panose="020B0604020202020204" pitchFamily="34" charset="0"/>
              </a:rPr>
              <a:t>Die operationellen Risiken sind institutsweit  einheitlich und konsistent zu </a:t>
            </a:r>
            <a:r>
              <a:rPr lang="de-DE" b="1" dirty="0">
                <a:solidFill>
                  <a:srgbClr val="313C45"/>
                </a:solidFill>
                <a:latin typeface="Arial" panose="020B0604020202020204" pitchFamily="34" charset="0"/>
              </a:rPr>
              <a:t>kategorisieren</a:t>
            </a:r>
            <a:r>
              <a:rPr lang="de-DE" dirty="0">
                <a:solidFill>
                  <a:srgbClr val="313C45"/>
                </a:solidFill>
                <a:latin typeface="Arial" panose="020B0604020202020204" pitchFamily="34" charset="0"/>
              </a:rPr>
              <a:t>. </a:t>
            </a:r>
          </a:p>
          <a:p>
            <a:pPr marL="0" indent="0">
              <a:buNone/>
            </a:pPr>
            <a:r>
              <a:rPr lang="de-DE" b="0" i="0" u="none" strike="noStrike" baseline="0" dirty="0">
                <a:solidFill>
                  <a:srgbClr val="313C45"/>
                </a:solidFill>
              </a:rPr>
              <a:t>Die identifizierten operationellen Risiken werden sowohl aus Sicht der inhärenten als auch der residualen Risiken nachvollziehbar beurteilt. </a:t>
            </a:r>
            <a:endParaRPr lang="de-CH" dirty="0">
              <a:solidFill>
                <a:srgbClr val="313C45"/>
              </a:solidFill>
            </a:endParaRPr>
          </a:p>
          <a:p>
            <a:pPr marL="0" indent="0">
              <a:buNone/>
            </a:pPr>
            <a:r>
              <a:rPr lang="de-DE" dirty="0">
                <a:solidFill>
                  <a:srgbClr val="313C45"/>
                </a:solidFill>
                <a:latin typeface="Arial" panose="020B0604020202020204" pitchFamily="34" charset="0"/>
              </a:rPr>
              <a:t>Diese </a:t>
            </a:r>
            <a:r>
              <a:rPr lang="de-DE" b="1" dirty="0">
                <a:solidFill>
                  <a:srgbClr val="313C45"/>
                </a:solidFill>
                <a:latin typeface="Arial" panose="020B0604020202020204" pitchFamily="34" charset="0"/>
              </a:rPr>
              <a:t>Kategorisierung</a:t>
            </a:r>
            <a:r>
              <a:rPr lang="de-DE" dirty="0">
                <a:solidFill>
                  <a:srgbClr val="313C45"/>
                </a:solidFill>
                <a:latin typeface="Arial" panose="020B0604020202020204" pitchFamily="34" charset="0"/>
              </a:rPr>
              <a:t> kann in Anlehnung, an die für die Berechnung der Mindesteigenmittel für operationelle Risiken verwendete Kategorisierung der Ereignistypen oder mittels einer internen Taxonomie erfolgen. </a:t>
            </a:r>
            <a:endParaRPr lang="de-CH" dirty="0">
              <a:solidFill>
                <a:srgbClr val="313C45"/>
              </a:solidFill>
            </a:endParaRPr>
          </a:p>
        </p:txBody>
      </p:sp>
      <p:sp>
        <p:nvSpPr>
          <p:cNvPr id="10" name="Fußzeilenplatzhalter 3">
            <a:extLst>
              <a:ext uri="{FF2B5EF4-FFF2-40B4-BE49-F238E27FC236}">
                <a16:creationId xmlns:a16="http://schemas.microsoft.com/office/drawing/2014/main" id="{E66AED36-5694-104A-0D53-7E059C489EF3}"/>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313C45"/>
                </a:solidFill>
                <a:latin typeface="Arial"/>
              </a:rPr>
              <a:t>Dr. Martin Eckert</a:t>
            </a:r>
            <a:endParaRPr lang="en-US" dirty="0">
              <a:solidFill>
                <a:srgbClr val="313C45"/>
              </a:solidFill>
              <a:latin typeface="Arial"/>
            </a:endParaRPr>
          </a:p>
        </p:txBody>
      </p:sp>
      <p:sp>
        <p:nvSpPr>
          <p:cNvPr id="12" name="Foliennummernplatzhalter 4">
            <a:extLst>
              <a:ext uri="{FF2B5EF4-FFF2-40B4-BE49-F238E27FC236}">
                <a16:creationId xmlns:a16="http://schemas.microsoft.com/office/drawing/2014/main" id="{4E821891-E058-C34A-CE45-1A687F8D1C63}"/>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11</a:t>
            </a:fld>
            <a:endParaRPr lang="en-US" dirty="0">
              <a:solidFill>
                <a:srgbClr val="313C45"/>
              </a:solidFill>
              <a:latin typeface="Arial"/>
            </a:endParaRPr>
          </a:p>
        </p:txBody>
      </p:sp>
    </p:spTree>
    <p:extLst>
      <p:ext uri="{BB962C8B-B14F-4D97-AF65-F5344CB8AC3E}">
        <p14:creationId xmlns:p14="http://schemas.microsoft.com/office/powerpoint/2010/main" val="424803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39F02A-380B-788C-6F6B-0E4FFED1B5C3}"/>
              </a:ext>
            </a:extLst>
          </p:cNvPr>
          <p:cNvSpPr>
            <a:spLocks noGrp="1"/>
          </p:cNvSpPr>
          <p:nvPr>
            <p:ph type="title"/>
          </p:nvPr>
        </p:nvSpPr>
        <p:spPr/>
        <p:txBody>
          <a:bodyPr>
            <a:normAutofit/>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Übergreifendes Management der operationellen Risiken</a:t>
            </a:r>
            <a:endParaRPr lang="de-CH" dirty="0"/>
          </a:p>
        </p:txBody>
      </p:sp>
      <p:sp>
        <p:nvSpPr>
          <p:cNvPr id="6" name="Textplatzhalter 5">
            <a:extLst>
              <a:ext uri="{FF2B5EF4-FFF2-40B4-BE49-F238E27FC236}">
                <a16:creationId xmlns:a16="http://schemas.microsoft.com/office/drawing/2014/main" id="{4FB7F91D-CB0E-0EFE-39D2-DA1085B42E80}"/>
              </a:ext>
            </a:extLst>
          </p:cNvPr>
          <p:cNvSpPr>
            <a:spLocks noGrp="1"/>
          </p:cNvSpPr>
          <p:nvPr>
            <p:ph type="body" sz="quarter" idx="16"/>
          </p:nvPr>
        </p:nvSpPr>
        <p:spPr>
          <a:xfrm>
            <a:off x="693153" y="877094"/>
            <a:ext cx="7622646" cy="432594"/>
          </a:xfrm>
        </p:spPr>
        <p:txBody>
          <a:bodyPr/>
          <a:lstStyle/>
          <a:p>
            <a:r>
              <a:rPr lang="de-CH" dirty="0">
                <a:solidFill>
                  <a:srgbClr val="313C45"/>
                </a:solidFill>
              </a:rPr>
              <a:t>Aufgaben der </a:t>
            </a:r>
            <a:r>
              <a:rPr lang="de-CH" b="1" dirty="0">
                <a:solidFill>
                  <a:srgbClr val="313C45"/>
                </a:solidFill>
              </a:rPr>
              <a:t>GL</a:t>
            </a:r>
            <a:r>
              <a:rPr lang="de-CH" dirty="0">
                <a:solidFill>
                  <a:srgbClr val="313C45"/>
                </a:solidFill>
              </a:rPr>
              <a:t>: Beurteilung</a:t>
            </a:r>
          </a:p>
        </p:txBody>
      </p:sp>
      <p:sp>
        <p:nvSpPr>
          <p:cNvPr id="7" name="Textplatzhalter 6">
            <a:extLst>
              <a:ext uri="{FF2B5EF4-FFF2-40B4-BE49-F238E27FC236}">
                <a16:creationId xmlns:a16="http://schemas.microsoft.com/office/drawing/2014/main" id="{07573A37-FB91-2C95-75B6-41A027C275BB}"/>
              </a:ext>
            </a:extLst>
          </p:cNvPr>
          <p:cNvSpPr>
            <a:spLocks noGrp="1"/>
          </p:cNvSpPr>
          <p:nvPr>
            <p:ph type="body" sz="quarter" idx="13"/>
          </p:nvPr>
        </p:nvSpPr>
        <p:spPr>
          <a:xfrm>
            <a:off x="762265" y="1485901"/>
            <a:ext cx="3575819" cy="3235325"/>
          </a:xfrm>
        </p:spPr>
        <p:txBody>
          <a:bodyPr>
            <a:normAutofit/>
          </a:bodyPr>
          <a:lstStyle/>
          <a:p>
            <a:pPr marL="0" indent="0">
              <a:buNone/>
            </a:pPr>
            <a:r>
              <a:rPr lang="de-CH" b="1" dirty="0">
                <a:solidFill>
                  <a:srgbClr val="313C45"/>
                </a:solidFill>
              </a:rPr>
              <a:t>Beurteilung</a:t>
            </a:r>
          </a:p>
          <a:p>
            <a:pPr marL="0" indent="0">
              <a:lnSpc>
                <a:spcPct val="100000"/>
              </a:lnSpc>
              <a:spcBef>
                <a:spcPts val="600"/>
              </a:spcBef>
              <a:buNone/>
            </a:pPr>
            <a:r>
              <a:rPr lang="de-DE" dirty="0">
                <a:solidFill>
                  <a:srgbClr val="313C45"/>
                </a:solidFill>
                <a:latin typeface="Arial" panose="020B0604020202020204" pitchFamily="34" charset="0"/>
              </a:rPr>
              <a:t>Die Identifikation und Beurteilung der operationellen Risiken stützt sich mindestens auf Prüfergebnisse</a:t>
            </a:r>
            <a:r>
              <a:rPr lang="de-DE" sz="800" dirty="0">
                <a:solidFill>
                  <a:srgbClr val="313C45"/>
                </a:solidFill>
                <a:latin typeface="Arial" panose="020B0604020202020204" pitchFamily="34" charset="0"/>
              </a:rPr>
              <a:t> </a:t>
            </a:r>
            <a:r>
              <a:rPr lang="de-DE" dirty="0">
                <a:solidFill>
                  <a:srgbClr val="313C45"/>
                </a:solidFill>
                <a:latin typeface="Arial" panose="020B0604020202020204" pitchFamily="34" charset="0"/>
              </a:rPr>
              <a:t>und regelmässig durchzuführende Risiko- und Kontrollbeurteilungen. </a:t>
            </a:r>
          </a:p>
          <a:p>
            <a:pPr marL="0" indent="0">
              <a:lnSpc>
                <a:spcPct val="100000"/>
              </a:lnSpc>
              <a:spcBef>
                <a:spcPts val="600"/>
              </a:spcBef>
              <a:buNone/>
            </a:pPr>
            <a:r>
              <a:rPr lang="de-DE" dirty="0">
                <a:solidFill>
                  <a:srgbClr val="313C45"/>
                </a:solidFill>
                <a:latin typeface="Arial" panose="020B0604020202020204" pitchFamily="34" charset="0"/>
              </a:rPr>
              <a:t>Die Risiko- und Kontrollbeurteilungen berücksichtigen die inhärenten Risiken, die Effektivität der bestehenden Kontroll- und Minderungsmassnahmen und die residualen Risiken. </a:t>
            </a:r>
          </a:p>
        </p:txBody>
      </p:sp>
      <p:sp>
        <p:nvSpPr>
          <p:cNvPr id="8" name="Textplatzhalter 7">
            <a:extLst>
              <a:ext uri="{FF2B5EF4-FFF2-40B4-BE49-F238E27FC236}">
                <a16:creationId xmlns:a16="http://schemas.microsoft.com/office/drawing/2014/main" id="{5E4DBCF3-5301-78CE-F1DF-48BB794D018F}"/>
              </a:ext>
            </a:extLst>
          </p:cNvPr>
          <p:cNvSpPr>
            <a:spLocks noGrp="1"/>
          </p:cNvSpPr>
          <p:nvPr>
            <p:ph type="body" sz="quarter" idx="17"/>
          </p:nvPr>
        </p:nvSpPr>
        <p:spPr>
          <a:xfrm>
            <a:off x="4954720" y="1485901"/>
            <a:ext cx="3662968" cy="3235325"/>
          </a:xfrm>
        </p:spPr>
        <p:txBody>
          <a:bodyPr>
            <a:noAutofit/>
          </a:bodyPr>
          <a:lstStyle/>
          <a:p>
            <a:pPr marL="0" indent="0">
              <a:buNone/>
            </a:pPr>
            <a:r>
              <a:rPr lang="de-CH" b="1" dirty="0">
                <a:solidFill>
                  <a:srgbClr val="313C45"/>
                </a:solidFill>
              </a:rPr>
              <a:t>Design</a:t>
            </a:r>
            <a:r>
              <a:rPr lang="en-GB" b="1" dirty="0">
                <a:solidFill>
                  <a:srgbClr val="313C45"/>
                </a:solidFill>
              </a:rPr>
              <a:t> Effectiveness </a:t>
            </a:r>
            <a:r>
              <a:rPr lang="de-CH" b="1" dirty="0">
                <a:solidFill>
                  <a:srgbClr val="313C45"/>
                </a:solidFill>
              </a:rPr>
              <a:t>und Operative </a:t>
            </a:r>
            <a:r>
              <a:rPr lang="en-GB" b="1" dirty="0">
                <a:solidFill>
                  <a:srgbClr val="313C45"/>
                </a:solidFill>
              </a:rPr>
              <a:t>Effectiveness Testing</a:t>
            </a:r>
          </a:p>
          <a:p>
            <a:pPr marL="0" indent="0">
              <a:spcBef>
                <a:spcPts val="600"/>
              </a:spcBef>
              <a:buNone/>
            </a:pPr>
            <a:r>
              <a:rPr lang="de-DE" dirty="0">
                <a:solidFill>
                  <a:srgbClr val="313C45"/>
                </a:solidFill>
                <a:latin typeface="Arial" panose="020B0604020202020204" pitchFamily="34" charset="0"/>
              </a:rPr>
              <a:t>Für die Beurteilung der bestehenden Kontroll- und </a:t>
            </a:r>
            <a:r>
              <a:rPr lang="de-DE" dirty="0" err="1">
                <a:solidFill>
                  <a:srgbClr val="313C45"/>
                </a:solidFill>
                <a:latin typeface="Arial" panose="020B0604020202020204" pitchFamily="34" charset="0"/>
              </a:rPr>
              <a:t>Minderungsmassnahmen</a:t>
            </a:r>
            <a:r>
              <a:rPr lang="de-DE" dirty="0">
                <a:solidFill>
                  <a:srgbClr val="313C45"/>
                </a:solidFill>
                <a:latin typeface="Arial" panose="020B0604020202020204" pitchFamily="34" charset="0"/>
              </a:rPr>
              <a:t> wird insbesondere eine </a:t>
            </a:r>
            <a:r>
              <a:rPr lang="de-DE" dirty="0" err="1">
                <a:solidFill>
                  <a:srgbClr val="313C45"/>
                </a:solidFill>
                <a:latin typeface="Arial" panose="020B0604020202020204" pitchFamily="34" charset="0"/>
              </a:rPr>
              <a:t>regelmässige</a:t>
            </a:r>
            <a:r>
              <a:rPr lang="de-DE" dirty="0">
                <a:solidFill>
                  <a:srgbClr val="313C45"/>
                </a:solidFill>
                <a:latin typeface="Arial" panose="020B0604020202020204" pitchFamily="34" charset="0"/>
              </a:rPr>
              <a:t> </a:t>
            </a:r>
            <a:r>
              <a:rPr lang="de-DE" dirty="0" err="1">
                <a:solidFill>
                  <a:srgbClr val="313C45"/>
                </a:solidFill>
                <a:latin typeface="Arial" panose="020B0604020202020204" pitchFamily="34" charset="0"/>
              </a:rPr>
              <a:t>Beur</a:t>
            </a:r>
            <a:r>
              <a:rPr lang="de-DE" dirty="0">
                <a:solidFill>
                  <a:srgbClr val="313C45"/>
                </a:solidFill>
                <a:latin typeface="Arial" panose="020B0604020202020204" pitchFamily="34" charset="0"/>
              </a:rPr>
              <a:t>-teilung der Effektivität der </a:t>
            </a:r>
            <a:r>
              <a:rPr lang="de-DE" i="1" dirty="0" err="1">
                <a:solidFill>
                  <a:srgbClr val="313C45"/>
                </a:solidFill>
                <a:latin typeface="Arial" panose="020B0604020202020204" pitchFamily="34" charset="0"/>
              </a:rPr>
              <a:t>Schlüsselkon</a:t>
            </a:r>
            <a:r>
              <a:rPr lang="de-DE" i="1" dirty="0">
                <a:solidFill>
                  <a:srgbClr val="313C45"/>
                </a:solidFill>
                <a:latin typeface="Arial" panose="020B0604020202020204" pitchFamily="34" charset="0"/>
              </a:rPr>
              <a:t>-trollen</a:t>
            </a:r>
            <a:r>
              <a:rPr lang="de-DE" dirty="0">
                <a:solidFill>
                  <a:srgbClr val="313C45"/>
                </a:solidFill>
                <a:latin typeface="Arial" panose="020B0604020202020204" pitchFamily="34" charset="0"/>
              </a:rPr>
              <a:t> durch eine </a:t>
            </a:r>
            <a:r>
              <a:rPr lang="de-DE" b="1" dirty="0">
                <a:solidFill>
                  <a:srgbClr val="313C45"/>
                </a:solidFill>
                <a:latin typeface="Arial" panose="020B0604020202020204" pitchFamily="34" charset="0"/>
              </a:rPr>
              <a:t>unabhängige Kontroll-instanz </a:t>
            </a:r>
            <a:r>
              <a:rPr lang="de-DE" dirty="0">
                <a:solidFill>
                  <a:srgbClr val="313C45"/>
                </a:solidFill>
                <a:latin typeface="Arial" panose="020B0604020202020204" pitchFamily="34" charset="0"/>
              </a:rPr>
              <a:t>vorgenommen und dokumentiert. </a:t>
            </a:r>
          </a:p>
          <a:p>
            <a:pPr marL="0" indent="0">
              <a:spcBef>
                <a:spcPts val="600"/>
              </a:spcBef>
              <a:buNone/>
            </a:pPr>
            <a:r>
              <a:rPr lang="de-DE" i="1" dirty="0">
                <a:solidFill>
                  <a:srgbClr val="313C45"/>
                </a:solidFill>
                <a:latin typeface="Arial" panose="020B0604020202020204" pitchFamily="34" charset="0"/>
              </a:rPr>
              <a:t>Schlüsselkontrollen</a:t>
            </a:r>
            <a:r>
              <a:rPr lang="de-DE" dirty="0">
                <a:solidFill>
                  <a:srgbClr val="313C45"/>
                </a:solidFill>
                <a:latin typeface="Arial" panose="020B0604020202020204" pitchFamily="34" charset="0"/>
              </a:rPr>
              <a:t>: Kontroll- und Minderungsmassnahmen, die die als wesentlich beurteilten, inhärenten Risiken minimieren. </a:t>
            </a:r>
          </a:p>
          <a:p>
            <a:pPr marL="0" indent="0">
              <a:spcBef>
                <a:spcPts val="600"/>
              </a:spcBef>
              <a:buNone/>
            </a:pPr>
            <a:r>
              <a:rPr lang="de-DE" dirty="0">
                <a:solidFill>
                  <a:srgbClr val="313C45"/>
                </a:solidFill>
                <a:latin typeface="Arial" panose="020B0604020202020204" pitchFamily="34" charset="0"/>
              </a:rPr>
              <a:t>Beurteilung der Trennung der AKV zur Sicherstellung der Unabhängigkeit und Vorbeugung vor Interessenskonflikten.</a:t>
            </a:r>
            <a:endParaRPr lang="de-CH" dirty="0">
              <a:solidFill>
                <a:srgbClr val="313C45"/>
              </a:solidFill>
            </a:endParaRPr>
          </a:p>
        </p:txBody>
      </p:sp>
      <p:sp>
        <p:nvSpPr>
          <p:cNvPr id="10" name="Fußzeilenplatzhalter 3">
            <a:extLst>
              <a:ext uri="{FF2B5EF4-FFF2-40B4-BE49-F238E27FC236}">
                <a16:creationId xmlns:a16="http://schemas.microsoft.com/office/drawing/2014/main" id="{CE69593E-EEB0-A8BA-DF4E-F390AA9DE5D8}"/>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313C45"/>
                </a:solidFill>
                <a:latin typeface="Arial"/>
              </a:rPr>
              <a:t>Dr. Martin Eckert</a:t>
            </a:r>
            <a:endParaRPr lang="en-US" dirty="0">
              <a:solidFill>
                <a:srgbClr val="313C45"/>
              </a:solidFill>
              <a:latin typeface="Arial"/>
            </a:endParaRPr>
          </a:p>
        </p:txBody>
      </p:sp>
      <p:sp>
        <p:nvSpPr>
          <p:cNvPr id="12" name="Foliennummernplatzhalter 4">
            <a:extLst>
              <a:ext uri="{FF2B5EF4-FFF2-40B4-BE49-F238E27FC236}">
                <a16:creationId xmlns:a16="http://schemas.microsoft.com/office/drawing/2014/main" id="{EF4946CD-77B3-31CF-E6A4-81528B476CBB}"/>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12</a:t>
            </a:fld>
            <a:endParaRPr lang="en-US" dirty="0">
              <a:solidFill>
                <a:srgbClr val="313C45"/>
              </a:solidFill>
              <a:latin typeface="Arial"/>
            </a:endParaRPr>
          </a:p>
        </p:txBody>
      </p:sp>
    </p:spTree>
    <p:extLst>
      <p:ext uri="{BB962C8B-B14F-4D97-AF65-F5344CB8AC3E}">
        <p14:creationId xmlns:p14="http://schemas.microsoft.com/office/powerpoint/2010/main" val="4286760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39F02A-380B-788C-6F6B-0E4FFED1B5C3}"/>
              </a:ext>
            </a:extLst>
          </p:cNvPr>
          <p:cNvSpPr>
            <a:spLocks noGrp="1"/>
          </p:cNvSpPr>
          <p:nvPr>
            <p:ph type="title"/>
          </p:nvPr>
        </p:nvSpPr>
        <p:spPr/>
        <p:txBody>
          <a:bodyPr>
            <a:normAutofit/>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Übergreifendes Management der operationellen Risiken</a:t>
            </a:r>
            <a:endParaRPr lang="de-CH" dirty="0"/>
          </a:p>
        </p:txBody>
      </p:sp>
      <p:sp>
        <p:nvSpPr>
          <p:cNvPr id="6" name="Textplatzhalter 5">
            <a:extLst>
              <a:ext uri="{FF2B5EF4-FFF2-40B4-BE49-F238E27FC236}">
                <a16:creationId xmlns:a16="http://schemas.microsoft.com/office/drawing/2014/main" id="{4FB7F91D-CB0E-0EFE-39D2-DA1085B42E80}"/>
              </a:ext>
            </a:extLst>
          </p:cNvPr>
          <p:cNvSpPr>
            <a:spLocks noGrp="1"/>
          </p:cNvSpPr>
          <p:nvPr>
            <p:ph type="body" sz="quarter" idx="16"/>
          </p:nvPr>
        </p:nvSpPr>
        <p:spPr>
          <a:xfrm>
            <a:off x="677206" y="877094"/>
            <a:ext cx="7622646" cy="432594"/>
          </a:xfrm>
        </p:spPr>
        <p:txBody>
          <a:bodyPr/>
          <a:lstStyle/>
          <a:p>
            <a:r>
              <a:rPr lang="de-CH" dirty="0"/>
              <a:t>Aufgaben der </a:t>
            </a:r>
            <a:r>
              <a:rPr lang="de-CH" b="1" dirty="0"/>
              <a:t>GL</a:t>
            </a:r>
            <a:r>
              <a:rPr lang="de-CH" dirty="0"/>
              <a:t>: Begrenzung</a:t>
            </a:r>
          </a:p>
        </p:txBody>
      </p:sp>
      <p:sp>
        <p:nvSpPr>
          <p:cNvPr id="7" name="Textplatzhalter 6">
            <a:extLst>
              <a:ext uri="{FF2B5EF4-FFF2-40B4-BE49-F238E27FC236}">
                <a16:creationId xmlns:a16="http://schemas.microsoft.com/office/drawing/2014/main" id="{07573A37-FB91-2C95-75B6-41A027C275BB}"/>
              </a:ext>
            </a:extLst>
          </p:cNvPr>
          <p:cNvSpPr>
            <a:spLocks noGrp="1"/>
          </p:cNvSpPr>
          <p:nvPr>
            <p:ph type="body" sz="quarter" idx="13"/>
          </p:nvPr>
        </p:nvSpPr>
        <p:spPr/>
        <p:txBody>
          <a:bodyPr>
            <a:normAutofit fontScale="85000" lnSpcReduction="20000"/>
          </a:bodyPr>
          <a:lstStyle/>
          <a:p>
            <a:pPr marL="0" indent="0">
              <a:lnSpc>
                <a:spcPct val="120000"/>
              </a:lnSpc>
              <a:buNone/>
            </a:pPr>
            <a:r>
              <a:rPr lang="de-CH" sz="1500" b="1" dirty="0">
                <a:solidFill>
                  <a:srgbClr val="313C45"/>
                </a:solidFill>
              </a:rPr>
              <a:t>Begrenzung</a:t>
            </a:r>
          </a:p>
          <a:p>
            <a:pPr marL="0" indent="0">
              <a:lnSpc>
                <a:spcPct val="120000"/>
              </a:lnSpc>
              <a:buNone/>
            </a:pPr>
            <a:r>
              <a:rPr lang="de-DE" sz="1500" dirty="0">
                <a:solidFill>
                  <a:srgbClr val="313C45"/>
                </a:solidFill>
                <a:latin typeface="Arial" panose="020B0604020202020204" pitchFamily="34" charset="0"/>
              </a:rPr>
              <a:t>Für die Begrenzung der als wesentlich beurteilten, inhärenten Risiken (Top-Risiken/Schlüsselrisiken/Key </a:t>
            </a:r>
            <a:r>
              <a:rPr lang="en-GB" sz="1500" dirty="0">
                <a:solidFill>
                  <a:srgbClr val="313C45"/>
                </a:solidFill>
                <a:latin typeface="Arial" panose="020B0604020202020204" pitchFamily="34" charset="0"/>
              </a:rPr>
              <a:t>Risks</a:t>
            </a:r>
            <a:r>
              <a:rPr lang="de-DE" sz="1500" dirty="0">
                <a:solidFill>
                  <a:srgbClr val="313C45"/>
                </a:solidFill>
                <a:latin typeface="Arial" panose="020B0604020202020204" pitchFamily="34" charset="0"/>
              </a:rPr>
              <a:t>) ergreift die GL situativ risikospezifische ergänzende oder verschärfende Mass-nahmen. </a:t>
            </a:r>
          </a:p>
          <a:p>
            <a:pPr marL="0" indent="0">
              <a:lnSpc>
                <a:spcPct val="120000"/>
              </a:lnSpc>
              <a:buNone/>
            </a:pPr>
            <a:r>
              <a:rPr lang="de-DE" sz="1500" dirty="0">
                <a:solidFill>
                  <a:srgbClr val="313C45"/>
                </a:solidFill>
                <a:latin typeface="Arial" panose="020B0604020202020204" pitchFamily="34" charset="0"/>
              </a:rPr>
              <a:t>Instrumente und Methoden:</a:t>
            </a:r>
          </a:p>
          <a:p>
            <a:pPr>
              <a:lnSpc>
                <a:spcPct val="120000"/>
              </a:lnSpc>
              <a:buFont typeface="Wingdings" panose="05000000000000000000" pitchFamily="2" charset="2"/>
              <a:buChar char="§"/>
            </a:pPr>
            <a:r>
              <a:rPr lang="de-DE" sz="1500" dirty="0">
                <a:solidFill>
                  <a:srgbClr val="313C45"/>
                </a:solidFill>
                <a:latin typeface="Arial" panose="020B0604020202020204" pitchFamily="34" charset="0"/>
              </a:rPr>
              <a:t>Systematische Erhebung und Analyse interner Verlustdaten und relevanter externer Ereignisse</a:t>
            </a:r>
          </a:p>
          <a:p>
            <a:pPr>
              <a:lnSpc>
                <a:spcPct val="120000"/>
              </a:lnSpc>
              <a:buFont typeface="Wingdings" panose="05000000000000000000" pitchFamily="2" charset="2"/>
              <a:buChar char="§"/>
            </a:pPr>
            <a:r>
              <a:rPr lang="de-DE" sz="1500" dirty="0">
                <a:solidFill>
                  <a:srgbClr val="313C45"/>
                </a:solidFill>
                <a:latin typeface="Arial" panose="020B0604020202020204" pitchFamily="34" charset="0"/>
              </a:rPr>
              <a:t>Risiko- und Kontrollindikatoren (KPI)</a:t>
            </a:r>
          </a:p>
          <a:p>
            <a:pPr>
              <a:lnSpc>
                <a:spcPct val="120000"/>
              </a:lnSpc>
              <a:buFont typeface="Wingdings" panose="05000000000000000000" pitchFamily="2" charset="2"/>
              <a:buChar char="§"/>
            </a:pPr>
            <a:r>
              <a:rPr lang="de-DE" sz="1500" dirty="0">
                <a:solidFill>
                  <a:srgbClr val="313C45"/>
                </a:solidFill>
                <a:latin typeface="Arial" panose="020B0604020202020204" pitchFamily="34" charset="0"/>
              </a:rPr>
              <a:t>Szenarioanalysen, vergleichende Analysen</a:t>
            </a:r>
          </a:p>
          <a:p>
            <a:pPr marL="0" indent="0">
              <a:buNone/>
            </a:pPr>
            <a:endParaRPr lang="de-DE" dirty="0">
              <a:solidFill>
                <a:srgbClr val="000000"/>
              </a:solidFill>
              <a:latin typeface="Arial" panose="020B0604020202020204" pitchFamily="34" charset="0"/>
            </a:endParaRPr>
          </a:p>
        </p:txBody>
      </p:sp>
      <p:sp>
        <p:nvSpPr>
          <p:cNvPr id="8" name="Textplatzhalter 7">
            <a:extLst>
              <a:ext uri="{FF2B5EF4-FFF2-40B4-BE49-F238E27FC236}">
                <a16:creationId xmlns:a16="http://schemas.microsoft.com/office/drawing/2014/main" id="{5E4DBCF3-5301-78CE-F1DF-48BB794D018F}"/>
              </a:ext>
            </a:extLst>
          </p:cNvPr>
          <p:cNvSpPr>
            <a:spLocks noGrp="1"/>
          </p:cNvSpPr>
          <p:nvPr>
            <p:ph type="body" sz="quarter" idx="17"/>
          </p:nvPr>
        </p:nvSpPr>
        <p:spPr>
          <a:xfrm>
            <a:off x="4954720" y="1485901"/>
            <a:ext cx="3547254" cy="3235325"/>
          </a:xfrm>
        </p:spPr>
        <p:txBody>
          <a:bodyPr>
            <a:normAutofit/>
          </a:bodyPr>
          <a:lstStyle/>
          <a:p>
            <a:pPr marL="0" indent="0">
              <a:buNone/>
            </a:pPr>
            <a:r>
              <a:rPr lang="de-CH" b="1" dirty="0"/>
              <a:t>AKV-Massnahmen</a:t>
            </a:r>
          </a:p>
          <a:p>
            <a:pPr marL="0" indent="0">
              <a:buNone/>
            </a:pPr>
            <a:r>
              <a:rPr lang="de-DE" dirty="0">
                <a:solidFill>
                  <a:srgbClr val="313C45"/>
                </a:solidFill>
                <a:latin typeface="Arial" panose="020B0604020202020204" pitchFamily="34" charset="0"/>
              </a:rPr>
              <a:t>Zur Stärkung des Bewusstseins der Mitarbeitenden zur Reduktion von relevanten operationellen Risiken, insbesondere der IKT-Risiken, der Cyber-Risiken, der Risiken hinsichtlich kritischer Daten und der Risiken aus der          Ausgestaltung und Implementierung des BCM, sind unter Berücksichtigung ihrer       Aufgaben, Kompetenzen und Verantwortlichkeiten (AKV) Massnahmen zu implementieren</a:t>
            </a:r>
            <a:r>
              <a:rPr lang="de-DE" sz="800" dirty="0">
                <a:solidFill>
                  <a:srgbClr val="313C45"/>
                </a:solidFill>
                <a:latin typeface="Arial" panose="020B0604020202020204" pitchFamily="34" charset="0"/>
              </a:rPr>
              <a:t>.</a:t>
            </a:r>
            <a:endParaRPr lang="de-CH" dirty="0">
              <a:solidFill>
                <a:srgbClr val="313C45"/>
              </a:solidFill>
            </a:endParaRPr>
          </a:p>
          <a:p>
            <a:pPr marL="0" indent="0">
              <a:buNone/>
            </a:pPr>
            <a:endParaRPr lang="de-CH" dirty="0"/>
          </a:p>
        </p:txBody>
      </p:sp>
      <p:sp>
        <p:nvSpPr>
          <p:cNvPr id="10" name="Fußzeilenplatzhalter 3">
            <a:extLst>
              <a:ext uri="{FF2B5EF4-FFF2-40B4-BE49-F238E27FC236}">
                <a16:creationId xmlns:a16="http://schemas.microsoft.com/office/drawing/2014/main" id="{467C941D-2EF4-5664-985E-51D3521C3159}"/>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313C45"/>
                </a:solidFill>
                <a:latin typeface="Arial"/>
              </a:rPr>
              <a:t>Dr. Martin Eckert</a:t>
            </a:r>
            <a:endParaRPr lang="en-US" dirty="0">
              <a:solidFill>
                <a:srgbClr val="313C45"/>
              </a:solidFill>
              <a:latin typeface="Arial"/>
            </a:endParaRPr>
          </a:p>
        </p:txBody>
      </p:sp>
      <p:sp>
        <p:nvSpPr>
          <p:cNvPr id="16" name="Foliennummernplatzhalter 4">
            <a:extLst>
              <a:ext uri="{FF2B5EF4-FFF2-40B4-BE49-F238E27FC236}">
                <a16:creationId xmlns:a16="http://schemas.microsoft.com/office/drawing/2014/main" id="{2A351AFF-7093-6A2F-6160-B11379F58737}"/>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13</a:t>
            </a:fld>
            <a:endParaRPr lang="en-US" dirty="0">
              <a:solidFill>
                <a:srgbClr val="313C45"/>
              </a:solidFill>
              <a:latin typeface="Arial"/>
            </a:endParaRPr>
          </a:p>
        </p:txBody>
      </p:sp>
    </p:spTree>
    <p:extLst>
      <p:ext uri="{BB962C8B-B14F-4D97-AF65-F5344CB8AC3E}">
        <p14:creationId xmlns:p14="http://schemas.microsoft.com/office/powerpoint/2010/main" val="989967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39F02A-380B-788C-6F6B-0E4FFED1B5C3}"/>
              </a:ext>
            </a:extLst>
          </p:cNvPr>
          <p:cNvSpPr>
            <a:spLocks noGrp="1"/>
          </p:cNvSpPr>
          <p:nvPr>
            <p:ph type="title"/>
          </p:nvPr>
        </p:nvSpPr>
        <p:spPr/>
        <p:txBody>
          <a:bodyPr>
            <a:normAutofit/>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Übergreifendes Management der operationellen Risiken</a:t>
            </a:r>
            <a:endParaRPr lang="de-CH" dirty="0"/>
          </a:p>
        </p:txBody>
      </p:sp>
      <p:sp>
        <p:nvSpPr>
          <p:cNvPr id="6" name="Textplatzhalter 5">
            <a:extLst>
              <a:ext uri="{FF2B5EF4-FFF2-40B4-BE49-F238E27FC236}">
                <a16:creationId xmlns:a16="http://schemas.microsoft.com/office/drawing/2014/main" id="{4FB7F91D-CB0E-0EFE-39D2-DA1085B42E80}"/>
              </a:ext>
            </a:extLst>
          </p:cNvPr>
          <p:cNvSpPr>
            <a:spLocks noGrp="1"/>
          </p:cNvSpPr>
          <p:nvPr>
            <p:ph type="body" sz="quarter" idx="16"/>
          </p:nvPr>
        </p:nvSpPr>
        <p:spPr>
          <a:xfrm>
            <a:off x="661256" y="877094"/>
            <a:ext cx="7622646" cy="432594"/>
          </a:xfrm>
        </p:spPr>
        <p:txBody>
          <a:bodyPr/>
          <a:lstStyle/>
          <a:p>
            <a:r>
              <a:rPr lang="de-CH" dirty="0"/>
              <a:t>Aufgaben der </a:t>
            </a:r>
            <a:r>
              <a:rPr lang="de-CH" b="1" dirty="0"/>
              <a:t>GL</a:t>
            </a:r>
            <a:r>
              <a:rPr lang="de-CH" dirty="0"/>
              <a:t>: Überwachung und Überprüfung</a:t>
            </a:r>
          </a:p>
        </p:txBody>
      </p:sp>
      <p:sp>
        <p:nvSpPr>
          <p:cNvPr id="7" name="Textplatzhalter 6">
            <a:extLst>
              <a:ext uri="{FF2B5EF4-FFF2-40B4-BE49-F238E27FC236}">
                <a16:creationId xmlns:a16="http://schemas.microsoft.com/office/drawing/2014/main" id="{07573A37-FB91-2C95-75B6-41A027C275BB}"/>
              </a:ext>
            </a:extLst>
          </p:cNvPr>
          <p:cNvSpPr>
            <a:spLocks noGrp="1"/>
          </p:cNvSpPr>
          <p:nvPr>
            <p:ph type="body" sz="quarter" idx="13"/>
          </p:nvPr>
        </p:nvSpPr>
        <p:spPr/>
        <p:txBody>
          <a:bodyPr>
            <a:normAutofit lnSpcReduction="10000"/>
          </a:bodyPr>
          <a:lstStyle/>
          <a:p>
            <a:pPr marL="0" indent="0">
              <a:buNone/>
            </a:pPr>
            <a:r>
              <a:rPr lang="de-DE" b="1" dirty="0">
                <a:solidFill>
                  <a:srgbClr val="313C45"/>
                </a:solidFill>
                <a:latin typeface="Arial" panose="020B0604020202020204" pitchFamily="34" charset="0"/>
              </a:rPr>
              <a:t>Risiko- und Kontrollbeurteilung</a:t>
            </a:r>
          </a:p>
          <a:p>
            <a:pPr marL="0" indent="0">
              <a:buNone/>
            </a:pPr>
            <a:r>
              <a:rPr lang="de-DE" b="0" i="0" u="none" strike="noStrike" baseline="0" dirty="0">
                <a:solidFill>
                  <a:srgbClr val="313C45"/>
                </a:solidFill>
                <a:latin typeface="Arial" panose="020B0604020202020204" pitchFamily="34" charset="0"/>
              </a:rPr>
              <a:t>Die Identifikation und Beurteilung der operationellen Risiken stützt sich mindestens auf (interne) Prüfergebnisse und regelmässig durchzuführende Risiko- und Kontrollbeurteilungen. </a:t>
            </a:r>
          </a:p>
          <a:p>
            <a:pPr marL="0" indent="0">
              <a:buNone/>
            </a:pPr>
            <a:r>
              <a:rPr lang="de-DE" b="0" i="0" u="none" strike="noStrike" baseline="0" dirty="0">
                <a:solidFill>
                  <a:srgbClr val="313C45"/>
                </a:solidFill>
                <a:latin typeface="Arial" panose="020B0604020202020204" pitchFamily="34" charset="0"/>
              </a:rPr>
              <a:t>Die Risiko- und Kontrollbeurteilungen berücksichtigen die inhärenten Risiken, die Effektivität der bestehenden Kontroll- und Minderungsmassnahmen und die residualen Risiken. </a:t>
            </a:r>
          </a:p>
          <a:p>
            <a:pPr marL="0" indent="0">
              <a:buNone/>
            </a:pPr>
            <a:r>
              <a:rPr lang="de-DE" dirty="0">
                <a:solidFill>
                  <a:srgbClr val="313C45"/>
                </a:solidFill>
                <a:latin typeface="Arial" panose="020B0604020202020204" pitchFamily="34" charset="0"/>
              </a:rPr>
              <a:t>Ad hoc Risko- und Kontrollbeurteilung bei Änderungen (Produkte, Aktivitäten, Prozess und Systeme)</a:t>
            </a:r>
          </a:p>
        </p:txBody>
      </p:sp>
      <p:sp>
        <p:nvSpPr>
          <p:cNvPr id="8" name="Textplatzhalter 7">
            <a:extLst>
              <a:ext uri="{FF2B5EF4-FFF2-40B4-BE49-F238E27FC236}">
                <a16:creationId xmlns:a16="http://schemas.microsoft.com/office/drawing/2014/main" id="{5E4DBCF3-5301-78CE-F1DF-48BB794D018F}"/>
              </a:ext>
            </a:extLst>
          </p:cNvPr>
          <p:cNvSpPr>
            <a:spLocks noGrp="1"/>
          </p:cNvSpPr>
          <p:nvPr>
            <p:ph type="body" sz="quarter" idx="17"/>
          </p:nvPr>
        </p:nvSpPr>
        <p:spPr>
          <a:xfrm>
            <a:off x="4954719" y="1485901"/>
            <a:ext cx="3661177" cy="3235325"/>
          </a:xfrm>
        </p:spPr>
        <p:txBody>
          <a:bodyPr>
            <a:normAutofit fontScale="25000" lnSpcReduction="20000"/>
          </a:bodyPr>
          <a:lstStyle/>
          <a:p>
            <a:pPr marL="0" indent="0">
              <a:lnSpc>
                <a:spcPct val="120000"/>
              </a:lnSpc>
              <a:buNone/>
            </a:pPr>
            <a:r>
              <a:rPr lang="de-CH" sz="5600" b="1" dirty="0">
                <a:solidFill>
                  <a:srgbClr val="313C45"/>
                </a:solidFill>
              </a:rPr>
              <a:t>Unabhängige Kontrollinstanz</a:t>
            </a:r>
          </a:p>
          <a:p>
            <a:pPr marL="0" indent="0">
              <a:lnSpc>
                <a:spcPct val="120000"/>
              </a:lnSpc>
              <a:buNone/>
            </a:pPr>
            <a:r>
              <a:rPr lang="de-DE" sz="5600" dirty="0">
                <a:solidFill>
                  <a:srgbClr val="313C45"/>
                </a:solidFill>
                <a:latin typeface="Arial" panose="020B0604020202020204" pitchFamily="34" charset="0"/>
              </a:rPr>
              <a:t>Für die Beurteilung der bestehenden Kontroll- und Minderungsmassnahmen wird insbesondere eine regelmässige          Beurteilung der Effektivität der Schlüssel-      kontrollen durch eine </a:t>
            </a:r>
            <a:r>
              <a:rPr lang="de-DE" sz="5600" b="1" dirty="0">
                <a:solidFill>
                  <a:srgbClr val="313C45"/>
                </a:solidFill>
                <a:latin typeface="Arial" panose="020B0604020202020204" pitchFamily="34" charset="0"/>
              </a:rPr>
              <a:t>unabhängige Kontrollinstanz </a:t>
            </a:r>
            <a:r>
              <a:rPr lang="de-DE" sz="5600" dirty="0">
                <a:solidFill>
                  <a:srgbClr val="313C45"/>
                </a:solidFill>
                <a:latin typeface="Arial" panose="020B0604020202020204" pitchFamily="34" charset="0"/>
              </a:rPr>
              <a:t>vorgenommen und dokumentiert (</a:t>
            </a:r>
            <a:r>
              <a:rPr lang="de-DE" sz="5600" b="1" dirty="0">
                <a:solidFill>
                  <a:srgbClr val="313C45"/>
                </a:solidFill>
                <a:latin typeface="Arial" panose="020B0604020202020204" pitchFamily="34" charset="0"/>
              </a:rPr>
              <a:t>D</a:t>
            </a:r>
            <a:r>
              <a:rPr lang="de-CH" sz="5600" b="1" dirty="0">
                <a:solidFill>
                  <a:srgbClr val="313C45"/>
                </a:solidFill>
              </a:rPr>
              <a:t>esign Effectiveness und Operative Effectivness Testing</a:t>
            </a:r>
            <a:r>
              <a:rPr lang="de-CH" sz="5600" dirty="0">
                <a:solidFill>
                  <a:srgbClr val="313C45"/>
                </a:solidFill>
              </a:rPr>
              <a:t>).</a:t>
            </a:r>
          </a:p>
          <a:p>
            <a:pPr marL="0" indent="0">
              <a:lnSpc>
                <a:spcPct val="120000"/>
              </a:lnSpc>
              <a:buNone/>
            </a:pPr>
            <a:r>
              <a:rPr lang="de-DE" sz="5600" i="1" dirty="0">
                <a:solidFill>
                  <a:srgbClr val="313C45"/>
                </a:solidFill>
                <a:latin typeface="Arial" panose="020B0604020202020204" pitchFamily="34" charset="0"/>
              </a:rPr>
              <a:t>Schlüsselkontrollen</a:t>
            </a:r>
            <a:r>
              <a:rPr lang="de-DE" sz="5600" dirty="0">
                <a:solidFill>
                  <a:srgbClr val="313C45"/>
                </a:solidFill>
                <a:latin typeface="Arial" panose="020B0604020202020204" pitchFamily="34" charset="0"/>
              </a:rPr>
              <a:t>: </a:t>
            </a:r>
            <a:r>
              <a:rPr lang="de-DE" sz="5600" b="0" i="0" u="none" strike="noStrike" baseline="0" dirty="0">
                <a:solidFill>
                  <a:srgbClr val="313C45"/>
                </a:solidFill>
                <a:latin typeface="Arial" panose="020B0604020202020204" pitchFamily="34" charset="0"/>
              </a:rPr>
              <a:t>Kontroll- und Minderungsmassnahmen, die die als wesentlich beurteilten, inhärenten Risiken minimieren. Beurteilung der Trennung der AKV zur Sicherstellung der Unabhängigkeit und Vorbeugung vor Interessenskonflikten</a:t>
            </a:r>
            <a:endParaRPr lang="de-CH" sz="5600" dirty="0">
              <a:solidFill>
                <a:srgbClr val="313C45"/>
              </a:solidFill>
            </a:endParaRPr>
          </a:p>
          <a:p>
            <a:pPr marL="0" indent="0">
              <a:buNone/>
            </a:pPr>
            <a:endParaRPr lang="de-CH" dirty="0"/>
          </a:p>
        </p:txBody>
      </p:sp>
      <p:sp>
        <p:nvSpPr>
          <p:cNvPr id="9" name="Fußzeilenplatzhalter 3">
            <a:extLst>
              <a:ext uri="{FF2B5EF4-FFF2-40B4-BE49-F238E27FC236}">
                <a16:creationId xmlns:a16="http://schemas.microsoft.com/office/drawing/2014/main" id="{210D7CD6-4E27-61B5-23F5-341FDCAF0B4C}"/>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313C45"/>
                </a:solidFill>
                <a:latin typeface="Arial"/>
              </a:rPr>
              <a:t>Dr. Martin Eckert</a:t>
            </a:r>
            <a:endParaRPr lang="en-US" dirty="0">
              <a:solidFill>
                <a:srgbClr val="313C45"/>
              </a:solidFill>
              <a:latin typeface="Arial"/>
            </a:endParaRPr>
          </a:p>
        </p:txBody>
      </p:sp>
      <p:sp>
        <p:nvSpPr>
          <p:cNvPr id="10" name="Foliennummernplatzhalter 4">
            <a:extLst>
              <a:ext uri="{FF2B5EF4-FFF2-40B4-BE49-F238E27FC236}">
                <a16:creationId xmlns:a16="http://schemas.microsoft.com/office/drawing/2014/main" id="{50D26335-02FE-2E01-9F9A-DB26BA042753}"/>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14</a:t>
            </a:fld>
            <a:endParaRPr lang="en-US" dirty="0">
              <a:solidFill>
                <a:srgbClr val="313C45"/>
              </a:solidFill>
              <a:latin typeface="Arial"/>
            </a:endParaRPr>
          </a:p>
        </p:txBody>
      </p:sp>
    </p:spTree>
    <p:extLst>
      <p:ext uri="{BB962C8B-B14F-4D97-AF65-F5344CB8AC3E}">
        <p14:creationId xmlns:p14="http://schemas.microsoft.com/office/powerpoint/2010/main" val="2482906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39F02A-380B-788C-6F6B-0E4FFED1B5C3}"/>
              </a:ext>
            </a:extLst>
          </p:cNvPr>
          <p:cNvSpPr>
            <a:spLocks noGrp="1"/>
          </p:cNvSpPr>
          <p:nvPr>
            <p:ph type="title"/>
          </p:nvPr>
        </p:nvSpPr>
        <p:spPr/>
        <p:txBody>
          <a:bodyPr>
            <a:normAutofit/>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Übergreifendes Management der operationellen Risiken</a:t>
            </a:r>
            <a:endParaRPr lang="de-CH" dirty="0"/>
          </a:p>
        </p:txBody>
      </p:sp>
      <p:sp>
        <p:nvSpPr>
          <p:cNvPr id="6" name="Textplatzhalter 5">
            <a:extLst>
              <a:ext uri="{FF2B5EF4-FFF2-40B4-BE49-F238E27FC236}">
                <a16:creationId xmlns:a16="http://schemas.microsoft.com/office/drawing/2014/main" id="{4FB7F91D-CB0E-0EFE-39D2-DA1085B42E80}"/>
              </a:ext>
            </a:extLst>
          </p:cNvPr>
          <p:cNvSpPr>
            <a:spLocks noGrp="1"/>
          </p:cNvSpPr>
          <p:nvPr>
            <p:ph type="body" sz="quarter" idx="16"/>
          </p:nvPr>
        </p:nvSpPr>
        <p:spPr>
          <a:xfrm>
            <a:off x="677209" y="877094"/>
            <a:ext cx="7622646" cy="432594"/>
          </a:xfrm>
        </p:spPr>
        <p:txBody>
          <a:bodyPr/>
          <a:lstStyle/>
          <a:p>
            <a:r>
              <a:rPr lang="de-CH" dirty="0">
                <a:solidFill>
                  <a:srgbClr val="313C45"/>
                </a:solidFill>
              </a:rPr>
              <a:t>Aufgaben der </a:t>
            </a:r>
            <a:r>
              <a:rPr lang="de-CH" b="1" dirty="0">
                <a:solidFill>
                  <a:srgbClr val="313C45"/>
                </a:solidFill>
              </a:rPr>
              <a:t>GL</a:t>
            </a:r>
            <a:r>
              <a:rPr lang="de-CH" dirty="0">
                <a:solidFill>
                  <a:srgbClr val="313C45"/>
                </a:solidFill>
              </a:rPr>
              <a:t>: Berichterstattung</a:t>
            </a:r>
          </a:p>
        </p:txBody>
      </p:sp>
      <p:sp>
        <p:nvSpPr>
          <p:cNvPr id="7" name="Textplatzhalter 6">
            <a:extLst>
              <a:ext uri="{FF2B5EF4-FFF2-40B4-BE49-F238E27FC236}">
                <a16:creationId xmlns:a16="http://schemas.microsoft.com/office/drawing/2014/main" id="{07573A37-FB91-2C95-75B6-41A027C275BB}"/>
              </a:ext>
            </a:extLst>
          </p:cNvPr>
          <p:cNvSpPr>
            <a:spLocks noGrp="1"/>
          </p:cNvSpPr>
          <p:nvPr>
            <p:ph type="body" sz="quarter" idx="13"/>
          </p:nvPr>
        </p:nvSpPr>
        <p:spPr/>
        <p:txBody>
          <a:bodyPr>
            <a:normAutofit fontScale="85000" lnSpcReduction="10000"/>
          </a:bodyPr>
          <a:lstStyle/>
          <a:p>
            <a:pPr marL="0" indent="0">
              <a:lnSpc>
                <a:spcPct val="120000"/>
              </a:lnSpc>
              <a:buNone/>
            </a:pPr>
            <a:r>
              <a:rPr lang="de-DE" sz="1500" b="1" dirty="0">
                <a:solidFill>
                  <a:srgbClr val="313C45"/>
                </a:solidFill>
                <a:latin typeface="Arial" panose="020B0604020202020204" pitchFamily="34" charset="0"/>
              </a:rPr>
              <a:t>Bericht Risikokontrolle</a:t>
            </a:r>
          </a:p>
          <a:p>
            <a:pPr>
              <a:lnSpc>
                <a:spcPct val="120000"/>
              </a:lnSpc>
              <a:buFont typeface="Wingdings" panose="05000000000000000000" pitchFamily="2" charset="2"/>
              <a:buChar char="§"/>
            </a:pPr>
            <a:r>
              <a:rPr lang="de-DE" sz="1500" dirty="0">
                <a:solidFill>
                  <a:srgbClr val="313C45"/>
                </a:solidFill>
                <a:latin typeface="Arial" panose="020B0604020202020204" pitchFamily="34" charset="0"/>
              </a:rPr>
              <a:t>Jährlicher Bericht an Oberleitungsorgan</a:t>
            </a:r>
          </a:p>
          <a:p>
            <a:pPr>
              <a:lnSpc>
                <a:spcPct val="120000"/>
              </a:lnSpc>
              <a:buFont typeface="Wingdings" panose="05000000000000000000" pitchFamily="2" charset="2"/>
              <a:buChar char="§"/>
            </a:pPr>
            <a:r>
              <a:rPr lang="de-DE" sz="1500" dirty="0">
                <a:solidFill>
                  <a:srgbClr val="313C45"/>
                </a:solidFill>
                <a:latin typeface="Arial" panose="020B0604020202020204" pitchFamily="34" charset="0"/>
              </a:rPr>
              <a:t>Mindestens halbjährlicher Bericht an GL</a:t>
            </a:r>
          </a:p>
          <a:p>
            <a:pPr>
              <a:lnSpc>
                <a:spcPct val="120000"/>
              </a:lnSpc>
              <a:buFont typeface="Wingdings" panose="05000000000000000000" pitchFamily="2" charset="2"/>
              <a:buChar char="§"/>
            </a:pPr>
            <a:r>
              <a:rPr lang="de-DE" sz="1500" dirty="0">
                <a:solidFill>
                  <a:srgbClr val="313C45"/>
                </a:solidFill>
                <a:latin typeface="Arial" panose="020B0604020202020204" pitchFamily="34" charset="0"/>
              </a:rPr>
              <a:t>Nach Rz 75-76 FINMA-RS 17/1 Bericht über die operationellen Risiken entlang der obersten Stufe der nach Rz 28 definierten Kategorisierung, über deren Vergleich mit der festgelegten Risikotoleranz, sowie über Einzelheiten zu wesentlichen internen Verlusten. </a:t>
            </a:r>
          </a:p>
          <a:p>
            <a:pPr>
              <a:lnSpc>
                <a:spcPct val="120000"/>
              </a:lnSpc>
              <a:buFont typeface="Wingdings" panose="05000000000000000000" pitchFamily="2" charset="2"/>
              <a:buChar char="§"/>
            </a:pPr>
            <a:r>
              <a:rPr lang="de-DE" sz="1500" dirty="0">
                <a:solidFill>
                  <a:srgbClr val="313C45"/>
                </a:solidFill>
                <a:latin typeface="Arial" panose="020B0604020202020204" pitchFamily="34" charset="0"/>
              </a:rPr>
              <a:t>Erhöhte Anforderungen für system-relevante Banken (Rz 46)</a:t>
            </a:r>
          </a:p>
          <a:p>
            <a:pPr marL="0" indent="0">
              <a:buNone/>
            </a:pPr>
            <a:endParaRPr lang="de-DE" dirty="0">
              <a:solidFill>
                <a:srgbClr val="000000"/>
              </a:solidFill>
              <a:latin typeface="Arial" panose="020B0604020202020204" pitchFamily="34" charset="0"/>
            </a:endParaRPr>
          </a:p>
          <a:p>
            <a:pPr marL="0" indent="0">
              <a:buNone/>
            </a:pPr>
            <a:endParaRPr lang="de-DE" dirty="0">
              <a:solidFill>
                <a:srgbClr val="000000"/>
              </a:solidFill>
              <a:latin typeface="Arial" panose="020B0604020202020204" pitchFamily="34" charset="0"/>
            </a:endParaRPr>
          </a:p>
        </p:txBody>
      </p:sp>
      <p:sp>
        <p:nvSpPr>
          <p:cNvPr id="8" name="Textplatzhalter 7">
            <a:extLst>
              <a:ext uri="{FF2B5EF4-FFF2-40B4-BE49-F238E27FC236}">
                <a16:creationId xmlns:a16="http://schemas.microsoft.com/office/drawing/2014/main" id="{5E4DBCF3-5301-78CE-F1DF-48BB794D018F}"/>
              </a:ext>
            </a:extLst>
          </p:cNvPr>
          <p:cNvSpPr>
            <a:spLocks noGrp="1"/>
          </p:cNvSpPr>
          <p:nvPr>
            <p:ph type="body" sz="quarter" idx="17"/>
          </p:nvPr>
        </p:nvSpPr>
        <p:spPr/>
        <p:txBody>
          <a:bodyPr>
            <a:normAutofit/>
          </a:bodyPr>
          <a:lstStyle/>
          <a:p>
            <a:pPr marL="0" indent="0">
              <a:buNone/>
            </a:pPr>
            <a:endParaRPr lang="de-CH" dirty="0"/>
          </a:p>
          <a:p>
            <a:pPr marL="0" indent="0">
              <a:buNone/>
            </a:pPr>
            <a:r>
              <a:rPr lang="de-CH" dirty="0">
                <a:solidFill>
                  <a:srgbClr val="313C45"/>
                </a:solidFill>
              </a:rPr>
              <a:t>Ergänzende Informationen:</a:t>
            </a:r>
          </a:p>
          <a:p>
            <a:pPr>
              <a:buFont typeface="Wingdings" panose="05000000000000000000" pitchFamily="2" charset="2"/>
              <a:buChar char="§"/>
            </a:pPr>
            <a:r>
              <a:rPr lang="de-CH" dirty="0">
                <a:solidFill>
                  <a:srgbClr val="313C45"/>
                </a:solidFill>
                <a:latin typeface="Arial" panose="020B0604020202020204" pitchFamily="34" charset="0"/>
              </a:rPr>
              <a:t>relevante, externe Faktoren nach Fussnote 9, </a:t>
            </a:r>
          </a:p>
          <a:p>
            <a:pPr>
              <a:buFont typeface="Wingdings" panose="05000000000000000000" pitchFamily="2" charset="2"/>
              <a:buChar char="§"/>
            </a:pPr>
            <a:r>
              <a:rPr lang="de-DE" dirty="0">
                <a:solidFill>
                  <a:srgbClr val="313C45"/>
                </a:solidFill>
                <a:latin typeface="Arial" panose="020B0604020202020204" pitchFamily="34" charset="0"/>
              </a:rPr>
              <a:t>zusammenfassende Gesamtübersicht über die Effektivität der Schlüsselkontrollen nach Rz 31, </a:t>
            </a:r>
          </a:p>
          <a:p>
            <a:pPr>
              <a:buFont typeface="Wingdings" panose="05000000000000000000" pitchFamily="2" charset="2"/>
              <a:buChar char="§"/>
            </a:pPr>
            <a:r>
              <a:rPr lang="de-CH" dirty="0">
                <a:solidFill>
                  <a:srgbClr val="313C45"/>
                </a:solidFill>
                <a:latin typeface="Arial" panose="020B0604020202020204" pitchFamily="34" charset="0"/>
              </a:rPr>
              <a:t>neu aufkommende operationelle Risiken,</a:t>
            </a:r>
          </a:p>
          <a:p>
            <a:pPr algn="l">
              <a:buFont typeface="Wingdings" panose="05000000000000000000" pitchFamily="2" charset="2"/>
              <a:buChar char="§"/>
            </a:pPr>
            <a:r>
              <a:rPr lang="de-CH" dirty="0">
                <a:solidFill>
                  <a:srgbClr val="313C45"/>
                </a:solidFill>
                <a:latin typeface="Arial" panose="020B0604020202020204" pitchFamily="34" charset="0"/>
              </a:rPr>
              <a:t> </a:t>
            </a:r>
            <a:r>
              <a:rPr lang="de-DE" dirty="0">
                <a:solidFill>
                  <a:srgbClr val="313C45"/>
                </a:solidFill>
                <a:latin typeface="Arial" panose="020B0604020202020204" pitchFamily="34" charset="0"/>
              </a:rPr>
              <a:t>Ergebnisse aus der Anwendung zusätzlicher Instrumente und Methoden nach Rz 33.</a:t>
            </a:r>
            <a:r>
              <a:rPr lang="de-DE" sz="1050" dirty="0">
                <a:solidFill>
                  <a:srgbClr val="313C45"/>
                </a:solidFill>
                <a:latin typeface="Arial" panose="020B0604020202020204" pitchFamily="34" charset="0"/>
              </a:rPr>
              <a:t> </a:t>
            </a:r>
          </a:p>
          <a:p>
            <a:endParaRPr lang="de-CH" dirty="0">
              <a:solidFill>
                <a:srgbClr val="000000"/>
              </a:solidFill>
              <a:latin typeface="Arial" panose="020B0604020202020204" pitchFamily="34" charset="0"/>
            </a:endParaRPr>
          </a:p>
          <a:p>
            <a:pPr marL="0" indent="0">
              <a:buNone/>
            </a:pPr>
            <a:endParaRPr lang="de-CH" dirty="0"/>
          </a:p>
        </p:txBody>
      </p:sp>
      <p:sp>
        <p:nvSpPr>
          <p:cNvPr id="9" name="Fußzeilenplatzhalter 3">
            <a:extLst>
              <a:ext uri="{FF2B5EF4-FFF2-40B4-BE49-F238E27FC236}">
                <a16:creationId xmlns:a16="http://schemas.microsoft.com/office/drawing/2014/main" id="{AB5AC1B2-9687-AC9C-FB68-96DD30F9653A}"/>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313C45"/>
                </a:solidFill>
                <a:latin typeface="Arial"/>
              </a:rPr>
              <a:t>Dr. Martin Eckert</a:t>
            </a:r>
            <a:endParaRPr lang="en-US" dirty="0">
              <a:solidFill>
                <a:srgbClr val="313C45"/>
              </a:solidFill>
              <a:latin typeface="Arial"/>
            </a:endParaRPr>
          </a:p>
        </p:txBody>
      </p:sp>
      <p:sp>
        <p:nvSpPr>
          <p:cNvPr id="10" name="Foliennummernplatzhalter 4">
            <a:extLst>
              <a:ext uri="{FF2B5EF4-FFF2-40B4-BE49-F238E27FC236}">
                <a16:creationId xmlns:a16="http://schemas.microsoft.com/office/drawing/2014/main" id="{05FF1A36-C9C6-25D9-A412-F87AAC0D3730}"/>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15</a:t>
            </a:fld>
            <a:endParaRPr lang="en-US" dirty="0">
              <a:solidFill>
                <a:srgbClr val="313C45"/>
              </a:solidFill>
              <a:latin typeface="Arial"/>
            </a:endParaRPr>
          </a:p>
        </p:txBody>
      </p:sp>
    </p:spTree>
    <p:extLst>
      <p:ext uri="{BB962C8B-B14F-4D97-AF65-F5344CB8AC3E}">
        <p14:creationId xmlns:p14="http://schemas.microsoft.com/office/powerpoint/2010/main" val="524672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C717E-3EC9-07DC-7ADF-094DBECD8CC6}"/>
              </a:ext>
            </a:extLst>
          </p:cNvPr>
          <p:cNvSpPr>
            <a:spLocks noGrp="1"/>
          </p:cNvSpPr>
          <p:nvPr>
            <p:ph type="title"/>
          </p:nvPr>
        </p:nvSpPr>
        <p:spPr/>
        <p:txBody>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Management der IKT-Risiken</a:t>
            </a:r>
            <a:endParaRPr lang="de-CH" dirty="0"/>
          </a:p>
        </p:txBody>
      </p:sp>
      <p:sp>
        <p:nvSpPr>
          <p:cNvPr id="6" name="Textplatzhalter 5">
            <a:extLst>
              <a:ext uri="{FF2B5EF4-FFF2-40B4-BE49-F238E27FC236}">
                <a16:creationId xmlns:a16="http://schemas.microsoft.com/office/drawing/2014/main" id="{B19B796F-BA58-15C5-DE38-EB60331D4281}"/>
              </a:ext>
            </a:extLst>
          </p:cNvPr>
          <p:cNvSpPr>
            <a:spLocks noGrp="1"/>
          </p:cNvSpPr>
          <p:nvPr>
            <p:ph type="body" sz="quarter" idx="16"/>
          </p:nvPr>
        </p:nvSpPr>
        <p:spPr>
          <a:xfrm>
            <a:off x="650627" y="877094"/>
            <a:ext cx="7622646" cy="432594"/>
          </a:xfrm>
        </p:spPr>
        <p:txBody>
          <a:bodyPr/>
          <a:lstStyle/>
          <a:p>
            <a:r>
              <a:rPr lang="de-CH" dirty="0">
                <a:solidFill>
                  <a:srgbClr val="313C45"/>
                </a:solidFill>
              </a:rPr>
              <a:t>Definition und Hauptthemen</a:t>
            </a:r>
          </a:p>
        </p:txBody>
      </p:sp>
      <p:sp>
        <p:nvSpPr>
          <p:cNvPr id="7" name="Textplatzhalter 6">
            <a:extLst>
              <a:ext uri="{FF2B5EF4-FFF2-40B4-BE49-F238E27FC236}">
                <a16:creationId xmlns:a16="http://schemas.microsoft.com/office/drawing/2014/main" id="{933EFE4E-6534-8C8A-B89D-2EAF60594062}"/>
              </a:ext>
            </a:extLst>
          </p:cNvPr>
          <p:cNvSpPr>
            <a:spLocks noGrp="1"/>
          </p:cNvSpPr>
          <p:nvPr>
            <p:ph type="body" sz="quarter" idx="13"/>
          </p:nvPr>
        </p:nvSpPr>
        <p:spPr/>
        <p:txBody>
          <a:bodyPr>
            <a:normAutofit/>
          </a:bodyPr>
          <a:lstStyle/>
          <a:p>
            <a:pPr marL="0" indent="0">
              <a:buNone/>
            </a:pPr>
            <a:r>
              <a:rPr lang="de-CH" b="1" dirty="0">
                <a:solidFill>
                  <a:srgbClr val="313C45"/>
                </a:solidFill>
              </a:rPr>
              <a:t>Definition IKT:</a:t>
            </a:r>
            <a:endParaRPr lang="de-CH" dirty="0">
              <a:solidFill>
                <a:srgbClr val="313C45"/>
              </a:solidFill>
            </a:endParaRPr>
          </a:p>
          <a:p>
            <a:pPr marL="0" indent="0">
              <a:buNone/>
            </a:pPr>
            <a:r>
              <a:rPr lang="de-DE" b="0" i="0" u="none" strike="noStrike" baseline="0" dirty="0">
                <a:solidFill>
                  <a:srgbClr val="313C45"/>
                </a:solidFill>
                <a:latin typeface="Arial" panose="020B0604020202020204" pitchFamily="34" charset="0"/>
              </a:rPr>
              <a:t>Die </a:t>
            </a:r>
            <a:r>
              <a:rPr lang="de-DE" b="0" i="1" u="none" strike="noStrike" baseline="0" dirty="0">
                <a:solidFill>
                  <a:srgbClr val="313C45"/>
                </a:solidFill>
                <a:latin typeface="Arial" panose="020B0604020202020204" pitchFamily="34" charset="0"/>
              </a:rPr>
              <a:t>Informations- und Kommunikations-technologie (IKT) </a:t>
            </a:r>
            <a:r>
              <a:rPr lang="de-DE" b="0" i="0" u="none" strike="noStrike" baseline="0" dirty="0">
                <a:solidFill>
                  <a:srgbClr val="313C45"/>
                </a:solidFill>
                <a:latin typeface="Arial" panose="020B0604020202020204" pitchFamily="34" charset="0"/>
              </a:rPr>
              <a:t>bezeichnet den physischen und logischen (elektronischen) Aufbau von IT- und Kommunikations-systemen, die einzelnen Hard- und Software-komponenten, Netzwerke, Daten und Betriebsumgebungen. </a:t>
            </a:r>
            <a:endParaRPr lang="de-CH" dirty="0">
              <a:solidFill>
                <a:srgbClr val="313C45"/>
              </a:solidFill>
            </a:endParaRPr>
          </a:p>
        </p:txBody>
      </p:sp>
      <p:sp>
        <p:nvSpPr>
          <p:cNvPr id="8" name="Textplatzhalter 7">
            <a:extLst>
              <a:ext uri="{FF2B5EF4-FFF2-40B4-BE49-F238E27FC236}">
                <a16:creationId xmlns:a16="http://schemas.microsoft.com/office/drawing/2014/main" id="{B9D62F02-36AE-46D2-218E-A21C73E9002F}"/>
              </a:ext>
            </a:extLst>
          </p:cNvPr>
          <p:cNvSpPr>
            <a:spLocks noGrp="1"/>
          </p:cNvSpPr>
          <p:nvPr>
            <p:ph type="body" sz="quarter" idx="17"/>
          </p:nvPr>
        </p:nvSpPr>
        <p:spPr/>
        <p:txBody>
          <a:bodyPr/>
          <a:lstStyle/>
          <a:p>
            <a:pPr marL="0" indent="0">
              <a:buNone/>
            </a:pPr>
            <a:r>
              <a:rPr lang="de-CH" b="1" dirty="0">
                <a:solidFill>
                  <a:srgbClr val="313C45"/>
                </a:solidFill>
              </a:rPr>
              <a:t>Vier Hauptthemen</a:t>
            </a:r>
          </a:p>
          <a:p>
            <a:pPr marL="342900" indent="-342900">
              <a:buAutoNum type="arabicPeriod"/>
            </a:pPr>
            <a:r>
              <a:rPr lang="de-CH" dirty="0">
                <a:solidFill>
                  <a:srgbClr val="313C45"/>
                </a:solidFill>
              </a:rPr>
              <a:t>IKT-Strategie und Governance</a:t>
            </a:r>
          </a:p>
          <a:p>
            <a:pPr marL="342900" indent="-342900">
              <a:buAutoNum type="arabicPeriod"/>
            </a:pPr>
            <a:r>
              <a:rPr lang="de-CH" dirty="0">
                <a:solidFill>
                  <a:srgbClr val="313C45"/>
                </a:solidFill>
              </a:rPr>
              <a:t>Änderungsmanagement (Change Management)</a:t>
            </a:r>
          </a:p>
          <a:p>
            <a:pPr marL="342900" indent="-342900">
              <a:buAutoNum type="arabicPeriod"/>
            </a:pPr>
            <a:r>
              <a:rPr lang="de-CH" dirty="0">
                <a:solidFill>
                  <a:srgbClr val="313C45"/>
                </a:solidFill>
              </a:rPr>
              <a:t>IKT-Betrieb (Run, Maintenance)</a:t>
            </a:r>
          </a:p>
          <a:p>
            <a:pPr marL="342900" indent="-342900">
              <a:buAutoNum type="arabicPeriod"/>
            </a:pPr>
            <a:r>
              <a:rPr lang="de-CH" dirty="0">
                <a:solidFill>
                  <a:srgbClr val="313C45"/>
                </a:solidFill>
              </a:rPr>
              <a:t>Vorfallmanagement (Incident Management)</a:t>
            </a:r>
          </a:p>
        </p:txBody>
      </p:sp>
      <p:sp>
        <p:nvSpPr>
          <p:cNvPr id="9" name="Fußzeilenplatzhalter 3">
            <a:extLst>
              <a:ext uri="{FF2B5EF4-FFF2-40B4-BE49-F238E27FC236}">
                <a16:creationId xmlns:a16="http://schemas.microsoft.com/office/drawing/2014/main" id="{9D215F10-662D-2962-2534-C52AF75BEE3E}"/>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313C45"/>
                </a:solidFill>
                <a:latin typeface="Arial"/>
              </a:rPr>
              <a:t>Dr. Martin Eckert</a:t>
            </a:r>
            <a:endParaRPr lang="en-US" dirty="0">
              <a:solidFill>
                <a:srgbClr val="313C45"/>
              </a:solidFill>
              <a:latin typeface="Arial"/>
            </a:endParaRPr>
          </a:p>
        </p:txBody>
      </p:sp>
      <p:sp>
        <p:nvSpPr>
          <p:cNvPr id="10" name="Foliennummernplatzhalter 4">
            <a:extLst>
              <a:ext uri="{FF2B5EF4-FFF2-40B4-BE49-F238E27FC236}">
                <a16:creationId xmlns:a16="http://schemas.microsoft.com/office/drawing/2014/main" id="{2AF4337C-29BC-9682-A917-80058D4E1836}"/>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16</a:t>
            </a:fld>
            <a:endParaRPr lang="en-US" dirty="0">
              <a:solidFill>
                <a:srgbClr val="313C45"/>
              </a:solidFill>
              <a:latin typeface="Arial"/>
            </a:endParaRPr>
          </a:p>
        </p:txBody>
      </p:sp>
    </p:spTree>
    <p:extLst>
      <p:ext uri="{BB962C8B-B14F-4D97-AF65-F5344CB8AC3E}">
        <p14:creationId xmlns:p14="http://schemas.microsoft.com/office/powerpoint/2010/main" val="259892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9040C1-92B8-0347-505E-13390584B916}"/>
              </a:ext>
            </a:extLst>
          </p:cNvPr>
          <p:cNvSpPr>
            <a:spLocks noGrp="1"/>
          </p:cNvSpPr>
          <p:nvPr>
            <p:ph type="title"/>
          </p:nvPr>
        </p:nvSpPr>
        <p:spPr/>
        <p:txBody>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Management der IKT-Risiken</a:t>
            </a:r>
            <a:endParaRPr lang="de-CH" dirty="0"/>
          </a:p>
        </p:txBody>
      </p:sp>
      <p:sp>
        <p:nvSpPr>
          <p:cNvPr id="6" name="Textplatzhalter 5">
            <a:extLst>
              <a:ext uri="{FF2B5EF4-FFF2-40B4-BE49-F238E27FC236}">
                <a16:creationId xmlns:a16="http://schemas.microsoft.com/office/drawing/2014/main" id="{3484FF53-6E3C-CBA8-8447-94F904223DC4}"/>
              </a:ext>
            </a:extLst>
          </p:cNvPr>
          <p:cNvSpPr>
            <a:spLocks noGrp="1"/>
          </p:cNvSpPr>
          <p:nvPr>
            <p:ph type="body" sz="quarter" idx="16"/>
          </p:nvPr>
        </p:nvSpPr>
        <p:spPr>
          <a:xfrm>
            <a:off x="666577" y="877094"/>
            <a:ext cx="7622646" cy="432594"/>
          </a:xfrm>
        </p:spPr>
        <p:txBody>
          <a:bodyPr/>
          <a:lstStyle/>
          <a:p>
            <a:r>
              <a:rPr lang="de-CH" dirty="0"/>
              <a:t>IKT-Strategie und Governance</a:t>
            </a:r>
          </a:p>
          <a:p>
            <a:endParaRPr lang="de-CH" dirty="0"/>
          </a:p>
        </p:txBody>
      </p:sp>
      <p:sp>
        <p:nvSpPr>
          <p:cNvPr id="7" name="Textplatzhalter 6">
            <a:extLst>
              <a:ext uri="{FF2B5EF4-FFF2-40B4-BE49-F238E27FC236}">
                <a16:creationId xmlns:a16="http://schemas.microsoft.com/office/drawing/2014/main" id="{6DC2E4B2-F8BB-5E04-FA15-B8ABEC5F7F08}"/>
              </a:ext>
            </a:extLst>
          </p:cNvPr>
          <p:cNvSpPr>
            <a:spLocks noGrp="1"/>
          </p:cNvSpPr>
          <p:nvPr>
            <p:ph type="body" sz="quarter" idx="13"/>
          </p:nvPr>
        </p:nvSpPr>
        <p:spPr>
          <a:xfrm>
            <a:off x="762265" y="1485901"/>
            <a:ext cx="3623665" cy="3235325"/>
          </a:xfrm>
        </p:spPr>
        <p:txBody>
          <a:bodyPr>
            <a:noAutofit/>
          </a:bodyPr>
          <a:lstStyle/>
          <a:p>
            <a:pPr marL="0" indent="0">
              <a:buNone/>
            </a:pPr>
            <a:r>
              <a:rPr lang="de-CH" b="1" dirty="0">
                <a:solidFill>
                  <a:srgbClr val="313C45"/>
                </a:solidFill>
              </a:rPr>
              <a:t>Aufgaben Geschäftsleitung</a:t>
            </a:r>
          </a:p>
          <a:p>
            <a:pPr>
              <a:buFont typeface="Wingdings" panose="05000000000000000000" pitchFamily="2" charset="2"/>
              <a:buChar char="§"/>
            </a:pPr>
            <a:r>
              <a:rPr lang="de-CH" dirty="0">
                <a:solidFill>
                  <a:srgbClr val="313C45"/>
                </a:solidFill>
              </a:rPr>
              <a:t>Genehmigung der Grundzüge des Managements der IKT-Risiken durch GL</a:t>
            </a:r>
          </a:p>
          <a:p>
            <a:pPr>
              <a:buFont typeface="Wingdings" panose="05000000000000000000" pitchFamily="2" charset="2"/>
              <a:buChar char="§"/>
            </a:pPr>
            <a:r>
              <a:rPr lang="de-CH" dirty="0">
                <a:solidFill>
                  <a:srgbClr val="313C45"/>
                </a:solidFill>
              </a:rPr>
              <a:t>Überwachung der Einhaltung durch GL</a:t>
            </a:r>
          </a:p>
          <a:p>
            <a:pPr>
              <a:buFont typeface="Wingdings" panose="05000000000000000000" pitchFamily="2" charset="2"/>
              <a:buChar char="§"/>
            </a:pPr>
            <a:r>
              <a:rPr lang="de-CH" dirty="0">
                <a:solidFill>
                  <a:srgbClr val="313C45"/>
                </a:solidFill>
              </a:rPr>
              <a:t>Jährliche Genehmigung/Anpassung Risikotoleranz</a:t>
            </a:r>
          </a:p>
          <a:p>
            <a:pPr>
              <a:buFont typeface="Wingdings" panose="05000000000000000000" pitchFamily="2" charset="2"/>
              <a:buChar char="§"/>
            </a:pPr>
            <a:r>
              <a:rPr lang="de-CH" dirty="0">
                <a:solidFill>
                  <a:srgbClr val="313C45"/>
                </a:solidFill>
              </a:rPr>
              <a:t>Genehmigung Strategie für den Umgang mit der IKT</a:t>
            </a:r>
          </a:p>
          <a:p>
            <a:pPr>
              <a:buFont typeface="Wingdings" panose="05000000000000000000" pitchFamily="2" charset="2"/>
              <a:buChar char="§"/>
            </a:pPr>
            <a:r>
              <a:rPr lang="de-CH" dirty="0">
                <a:solidFill>
                  <a:srgbClr val="313C45"/>
                </a:solidFill>
              </a:rPr>
              <a:t>Sicherstellung Identifikation, Beurteilung, Begrenzung und Überwachung</a:t>
            </a:r>
          </a:p>
          <a:p>
            <a:pPr>
              <a:buFont typeface="Wingdings" panose="05000000000000000000" pitchFamily="2" charset="2"/>
              <a:buChar char="§"/>
            </a:pPr>
            <a:r>
              <a:rPr lang="de-CH" dirty="0">
                <a:solidFill>
                  <a:srgbClr val="313C45"/>
                </a:solidFill>
              </a:rPr>
              <a:t>Definition Rollen (CISO; etc.; qualifizierte und angemessene Ressourcen)</a:t>
            </a:r>
          </a:p>
        </p:txBody>
      </p:sp>
      <p:sp>
        <p:nvSpPr>
          <p:cNvPr id="8" name="Textplatzhalter 7">
            <a:extLst>
              <a:ext uri="{FF2B5EF4-FFF2-40B4-BE49-F238E27FC236}">
                <a16:creationId xmlns:a16="http://schemas.microsoft.com/office/drawing/2014/main" id="{9838CD12-2433-4E18-D633-AB7080A6E416}"/>
              </a:ext>
            </a:extLst>
          </p:cNvPr>
          <p:cNvSpPr>
            <a:spLocks noGrp="1"/>
          </p:cNvSpPr>
          <p:nvPr>
            <p:ph type="body" sz="quarter" idx="17"/>
          </p:nvPr>
        </p:nvSpPr>
        <p:spPr/>
        <p:txBody>
          <a:bodyPr>
            <a:normAutofit lnSpcReduction="10000"/>
          </a:bodyPr>
          <a:lstStyle/>
          <a:p>
            <a:pPr marL="0" indent="0">
              <a:buNone/>
            </a:pPr>
            <a:r>
              <a:rPr lang="de-CH" b="1" dirty="0">
                <a:solidFill>
                  <a:srgbClr val="313C45"/>
                </a:solidFill>
              </a:rPr>
              <a:t>Qualitative Anforderungen</a:t>
            </a:r>
          </a:p>
          <a:p>
            <a:pPr>
              <a:buFont typeface="Wingdings" panose="05000000000000000000" pitchFamily="2" charset="2"/>
              <a:buChar char="§"/>
            </a:pPr>
            <a:r>
              <a:rPr lang="de-CH" dirty="0">
                <a:solidFill>
                  <a:srgbClr val="313C45"/>
                </a:solidFill>
              </a:rPr>
              <a:t>International anerkannte Standards und Practices</a:t>
            </a:r>
          </a:p>
          <a:p>
            <a:pPr>
              <a:buFont typeface="Wingdings" panose="05000000000000000000" pitchFamily="2" charset="2"/>
              <a:buChar char="§"/>
            </a:pPr>
            <a:r>
              <a:rPr lang="de-CH" dirty="0">
                <a:solidFill>
                  <a:srgbClr val="313C45"/>
                </a:solidFill>
              </a:rPr>
              <a:t>Berücksichtigung Einfluss von neuen technologischen Entwicklungen auf IKT-Risiken (z.B. AI)</a:t>
            </a:r>
          </a:p>
          <a:p>
            <a:pPr marL="0" indent="0">
              <a:buNone/>
            </a:pPr>
            <a:endParaRPr lang="de-CH" dirty="0">
              <a:solidFill>
                <a:srgbClr val="313C45"/>
              </a:solidFill>
            </a:endParaRPr>
          </a:p>
          <a:p>
            <a:pPr marL="0" indent="0">
              <a:buNone/>
            </a:pPr>
            <a:r>
              <a:rPr lang="de-CH" b="1" dirty="0">
                <a:solidFill>
                  <a:srgbClr val="313C45"/>
                </a:solidFill>
              </a:rPr>
              <a:t>Prozesse und Dokumentation</a:t>
            </a:r>
          </a:p>
          <a:p>
            <a:pPr>
              <a:buFont typeface="Wingdings" panose="05000000000000000000" pitchFamily="2" charset="2"/>
              <a:buChar char="§"/>
            </a:pPr>
            <a:r>
              <a:rPr lang="de-DE" dirty="0">
                <a:solidFill>
                  <a:srgbClr val="313C45"/>
                </a:solidFill>
                <a:latin typeface="Arial" panose="020B0604020202020204" pitchFamily="34" charset="0"/>
              </a:rPr>
              <a:t>GL stellt sicher, dass sowohl für das Änderungsmanagement (</a:t>
            </a:r>
            <a:r>
              <a:rPr lang="de-DE" i="1" dirty="0">
                <a:solidFill>
                  <a:srgbClr val="313C45"/>
                </a:solidFill>
                <a:latin typeface="Arial" panose="020B0604020202020204" pitchFamily="34" charset="0"/>
              </a:rPr>
              <a:t>Change Management</a:t>
            </a:r>
            <a:r>
              <a:rPr lang="de-DE" dirty="0">
                <a:solidFill>
                  <a:srgbClr val="313C45"/>
                </a:solidFill>
                <a:latin typeface="Arial" panose="020B0604020202020204" pitchFamily="34" charset="0"/>
              </a:rPr>
              <a:t>) als auch für den IKT-Betrieb (</a:t>
            </a:r>
            <a:r>
              <a:rPr lang="de-DE" i="1" dirty="0">
                <a:solidFill>
                  <a:srgbClr val="313C45"/>
                </a:solidFill>
                <a:latin typeface="Arial" panose="020B0604020202020204" pitchFamily="34" charset="0"/>
              </a:rPr>
              <a:t>Run, Maintenance</a:t>
            </a:r>
            <a:r>
              <a:rPr lang="de-DE" dirty="0">
                <a:solidFill>
                  <a:srgbClr val="313C45"/>
                </a:solidFill>
                <a:latin typeface="Arial" panose="020B0604020202020204" pitchFamily="34" charset="0"/>
              </a:rPr>
              <a:t>) Verfahren, Prozesse und Kontrollen sowie AKV implementiert und dokumentiert sind.</a:t>
            </a:r>
            <a:endParaRPr lang="de-CH" dirty="0">
              <a:solidFill>
                <a:srgbClr val="313C45"/>
              </a:solidFill>
            </a:endParaRPr>
          </a:p>
        </p:txBody>
      </p:sp>
      <p:sp>
        <p:nvSpPr>
          <p:cNvPr id="9" name="Fußzeilenplatzhalter 3">
            <a:extLst>
              <a:ext uri="{FF2B5EF4-FFF2-40B4-BE49-F238E27FC236}">
                <a16:creationId xmlns:a16="http://schemas.microsoft.com/office/drawing/2014/main" id="{23124F06-1CD7-187B-82BA-A13EA587A950}"/>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313C45"/>
                </a:solidFill>
                <a:latin typeface="Arial"/>
              </a:rPr>
              <a:t>Dr. Martin Eckert</a:t>
            </a:r>
            <a:endParaRPr lang="en-US" dirty="0">
              <a:solidFill>
                <a:srgbClr val="313C45"/>
              </a:solidFill>
              <a:latin typeface="Arial"/>
            </a:endParaRPr>
          </a:p>
        </p:txBody>
      </p:sp>
      <p:sp>
        <p:nvSpPr>
          <p:cNvPr id="10" name="Foliennummernplatzhalter 4">
            <a:extLst>
              <a:ext uri="{FF2B5EF4-FFF2-40B4-BE49-F238E27FC236}">
                <a16:creationId xmlns:a16="http://schemas.microsoft.com/office/drawing/2014/main" id="{554E8041-6105-4384-2EBF-B3C05837FB58}"/>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17</a:t>
            </a:fld>
            <a:endParaRPr lang="en-US" dirty="0">
              <a:solidFill>
                <a:srgbClr val="313C45"/>
              </a:solidFill>
              <a:latin typeface="Arial"/>
            </a:endParaRPr>
          </a:p>
        </p:txBody>
      </p:sp>
    </p:spTree>
    <p:extLst>
      <p:ext uri="{BB962C8B-B14F-4D97-AF65-F5344CB8AC3E}">
        <p14:creationId xmlns:p14="http://schemas.microsoft.com/office/powerpoint/2010/main" val="2713697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9040C1-92B8-0347-505E-13390584B916}"/>
              </a:ext>
            </a:extLst>
          </p:cNvPr>
          <p:cNvSpPr>
            <a:spLocks noGrp="1"/>
          </p:cNvSpPr>
          <p:nvPr>
            <p:ph type="title"/>
          </p:nvPr>
        </p:nvSpPr>
        <p:spPr/>
        <p:txBody>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Management der IKT-Risiken</a:t>
            </a:r>
            <a:endParaRPr lang="de-CH" dirty="0"/>
          </a:p>
        </p:txBody>
      </p:sp>
      <p:sp>
        <p:nvSpPr>
          <p:cNvPr id="6" name="Textplatzhalter 5">
            <a:extLst>
              <a:ext uri="{FF2B5EF4-FFF2-40B4-BE49-F238E27FC236}">
                <a16:creationId xmlns:a16="http://schemas.microsoft.com/office/drawing/2014/main" id="{3484FF53-6E3C-CBA8-8447-94F904223DC4}"/>
              </a:ext>
            </a:extLst>
          </p:cNvPr>
          <p:cNvSpPr>
            <a:spLocks noGrp="1"/>
          </p:cNvSpPr>
          <p:nvPr>
            <p:ph type="body" sz="quarter" idx="16"/>
          </p:nvPr>
        </p:nvSpPr>
        <p:spPr>
          <a:xfrm>
            <a:off x="661253" y="877094"/>
            <a:ext cx="7622646" cy="432594"/>
          </a:xfrm>
        </p:spPr>
        <p:txBody>
          <a:bodyPr/>
          <a:lstStyle/>
          <a:p>
            <a:r>
              <a:rPr lang="de-CH" dirty="0"/>
              <a:t>Änderungsmanagement (Change Management)</a:t>
            </a:r>
          </a:p>
          <a:p>
            <a:endParaRPr lang="de-CH" dirty="0"/>
          </a:p>
        </p:txBody>
      </p:sp>
      <p:sp>
        <p:nvSpPr>
          <p:cNvPr id="7" name="Textplatzhalter 6">
            <a:extLst>
              <a:ext uri="{FF2B5EF4-FFF2-40B4-BE49-F238E27FC236}">
                <a16:creationId xmlns:a16="http://schemas.microsoft.com/office/drawing/2014/main" id="{6DC2E4B2-F8BB-5E04-FA15-B8ABEC5F7F08}"/>
              </a:ext>
            </a:extLst>
          </p:cNvPr>
          <p:cNvSpPr>
            <a:spLocks noGrp="1"/>
          </p:cNvSpPr>
          <p:nvPr>
            <p:ph type="body" sz="quarter" idx="13"/>
          </p:nvPr>
        </p:nvSpPr>
        <p:spPr/>
        <p:txBody>
          <a:bodyPr>
            <a:normAutofit/>
          </a:bodyPr>
          <a:lstStyle/>
          <a:p>
            <a:pPr marL="0" indent="0">
              <a:buNone/>
            </a:pPr>
            <a:r>
              <a:rPr lang="de-CH" b="1" dirty="0">
                <a:solidFill>
                  <a:srgbClr val="313C45"/>
                </a:solidFill>
              </a:rPr>
              <a:t>Generelle Anforderungen für alle Phasen der Entwicklung oder Beschaffung von IKT:</a:t>
            </a:r>
          </a:p>
          <a:p>
            <a:pPr>
              <a:buFont typeface="Wingdings" panose="05000000000000000000" pitchFamily="2" charset="2"/>
              <a:buChar char="§"/>
            </a:pPr>
            <a:r>
              <a:rPr lang="de-CH" dirty="0">
                <a:solidFill>
                  <a:srgbClr val="313C45"/>
                </a:solidFill>
              </a:rPr>
              <a:t>Definition Verfahren, Prozesse und Kontrollen</a:t>
            </a:r>
          </a:p>
          <a:p>
            <a:pPr>
              <a:buFont typeface="Wingdings" panose="05000000000000000000" pitchFamily="2" charset="2"/>
              <a:buChar char="§"/>
            </a:pPr>
            <a:r>
              <a:rPr lang="de-CH" dirty="0">
                <a:solidFill>
                  <a:srgbClr val="313C45"/>
                </a:solidFill>
              </a:rPr>
              <a:t>Berücksichtigung Auswirkung von Änderungen auf IKT-Risiken</a:t>
            </a:r>
          </a:p>
          <a:p>
            <a:pPr>
              <a:buFont typeface="Wingdings" panose="05000000000000000000" pitchFamily="2" charset="2"/>
              <a:buChar char="§"/>
            </a:pPr>
            <a:r>
              <a:rPr lang="de-CH" dirty="0">
                <a:solidFill>
                  <a:srgbClr val="313C45"/>
                </a:solidFill>
              </a:rPr>
              <a:t>Fokus: Vertraulichkeit, Integrität und Verfügbarkeit</a:t>
            </a:r>
          </a:p>
        </p:txBody>
      </p:sp>
      <p:sp>
        <p:nvSpPr>
          <p:cNvPr id="8" name="Textplatzhalter 7">
            <a:extLst>
              <a:ext uri="{FF2B5EF4-FFF2-40B4-BE49-F238E27FC236}">
                <a16:creationId xmlns:a16="http://schemas.microsoft.com/office/drawing/2014/main" id="{9838CD12-2433-4E18-D633-AB7080A6E416}"/>
              </a:ext>
            </a:extLst>
          </p:cNvPr>
          <p:cNvSpPr>
            <a:spLocks noGrp="1"/>
          </p:cNvSpPr>
          <p:nvPr>
            <p:ph type="body" sz="quarter" idx="17"/>
          </p:nvPr>
        </p:nvSpPr>
        <p:spPr/>
        <p:txBody>
          <a:bodyPr>
            <a:normAutofit/>
          </a:bodyPr>
          <a:lstStyle/>
          <a:p>
            <a:pPr marL="0" indent="0">
              <a:buNone/>
            </a:pPr>
            <a:r>
              <a:rPr lang="de-CH" b="1" dirty="0">
                <a:solidFill>
                  <a:srgbClr val="313C45"/>
                </a:solidFill>
              </a:rPr>
              <a:t>Spezifische Anforderungen:</a:t>
            </a:r>
          </a:p>
          <a:p>
            <a:pPr>
              <a:buFont typeface="Wingdings" panose="05000000000000000000" pitchFamily="2" charset="2"/>
              <a:buChar char="§"/>
            </a:pPr>
            <a:r>
              <a:rPr lang="de-CH" b="1" dirty="0">
                <a:solidFill>
                  <a:srgbClr val="313C45"/>
                </a:solidFill>
              </a:rPr>
              <a:t>Trennung der Entwicklungs-, Test- und Produktionsumgebung </a:t>
            </a:r>
            <a:r>
              <a:rPr lang="de-CH" dirty="0">
                <a:solidFill>
                  <a:srgbClr val="313C45"/>
                </a:solidFill>
              </a:rPr>
              <a:t>(mit eindeutiger Zuweisung AKV und Regelung der </a:t>
            </a:r>
            <a:r>
              <a:rPr lang="de-CH" dirty="0" err="1">
                <a:solidFill>
                  <a:srgbClr val="313C45"/>
                </a:solidFill>
              </a:rPr>
              <a:t>Zugangsberechti-gungen</a:t>
            </a:r>
            <a:r>
              <a:rPr lang="de-CH" dirty="0">
                <a:solidFill>
                  <a:srgbClr val="313C45"/>
                </a:solidFill>
              </a:rPr>
              <a:t>)</a:t>
            </a:r>
          </a:p>
          <a:p>
            <a:pPr>
              <a:buFont typeface="Wingdings" panose="05000000000000000000" pitchFamily="2" charset="2"/>
              <a:buChar char="§"/>
            </a:pPr>
            <a:r>
              <a:rPr lang="de-CH" dirty="0">
                <a:solidFill>
                  <a:srgbClr val="313C45"/>
                </a:solidFill>
              </a:rPr>
              <a:t>Definition und Genehmigung der funktionalen und nicht-funktionalen Anforderungen bei Entwicklung und Beschaffung</a:t>
            </a:r>
          </a:p>
          <a:p>
            <a:pPr>
              <a:buFont typeface="Wingdings" panose="05000000000000000000" pitchFamily="2" charset="2"/>
              <a:buChar char="§"/>
            </a:pPr>
            <a:r>
              <a:rPr lang="en-GB" dirty="0">
                <a:solidFill>
                  <a:srgbClr val="313C45"/>
                </a:solidFill>
              </a:rPr>
              <a:t>Testing</a:t>
            </a:r>
            <a:r>
              <a:rPr lang="de-CH" dirty="0">
                <a:solidFill>
                  <a:srgbClr val="313C45"/>
                </a:solidFill>
              </a:rPr>
              <a:t> und Validierung der Anforderungen gemäss ihrer Kritikalität</a:t>
            </a:r>
          </a:p>
          <a:p>
            <a:pPr>
              <a:buFont typeface="Wingdings" panose="05000000000000000000" pitchFamily="2" charset="2"/>
              <a:buChar char="§"/>
            </a:pPr>
            <a:endParaRPr lang="de-CH" dirty="0"/>
          </a:p>
          <a:p>
            <a:pPr marL="0" indent="0">
              <a:buNone/>
            </a:pPr>
            <a:endParaRPr lang="de-CH" dirty="0"/>
          </a:p>
        </p:txBody>
      </p:sp>
      <p:sp>
        <p:nvSpPr>
          <p:cNvPr id="9" name="Fußzeilenplatzhalter 3">
            <a:extLst>
              <a:ext uri="{FF2B5EF4-FFF2-40B4-BE49-F238E27FC236}">
                <a16:creationId xmlns:a16="http://schemas.microsoft.com/office/drawing/2014/main" id="{02F69E2F-DB77-1687-6AD7-0B5F2A94A6ED}"/>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313C45"/>
                </a:solidFill>
                <a:latin typeface="Arial"/>
              </a:rPr>
              <a:t>Dr. Martin Eckert</a:t>
            </a:r>
            <a:endParaRPr lang="en-US" dirty="0">
              <a:solidFill>
                <a:srgbClr val="313C45"/>
              </a:solidFill>
              <a:latin typeface="Arial"/>
            </a:endParaRPr>
          </a:p>
        </p:txBody>
      </p:sp>
      <p:sp>
        <p:nvSpPr>
          <p:cNvPr id="10" name="Foliennummernplatzhalter 4">
            <a:extLst>
              <a:ext uri="{FF2B5EF4-FFF2-40B4-BE49-F238E27FC236}">
                <a16:creationId xmlns:a16="http://schemas.microsoft.com/office/drawing/2014/main" id="{B1497CA2-54A6-A82A-8684-1FCEB651E809}"/>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18</a:t>
            </a:fld>
            <a:endParaRPr lang="en-US" dirty="0">
              <a:solidFill>
                <a:srgbClr val="313C45"/>
              </a:solidFill>
              <a:latin typeface="Arial"/>
            </a:endParaRPr>
          </a:p>
        </p:txBody>
      </p:sp>
    </p:spTree>
    <p:extLst>
      <p:ext uri="{BB962C8B-B14F-4D97-AF65-F5344CB8AC3E}">
        <p14:creationId xmlns:p14="http://schemas.microsoft.com/office/powerpoint/2010/main" val="3443874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9040C1-92B8-0347-505E-13390584B916}"/>
              </a:ext>
            </a:extLst>
          </p:cNvPr>
          <p:cNvSpPr>
            <a:spLocks noGrp="1"/>
          </p:cNvSpPr>
          <p:nvPr>
            <p:ph type="title"/>
          </p:nvPr>
        </p:nvSpPr>
        <p:spPr/>
        <p:txBody>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Management der IKT-Risiken</a:t>
            </a:r>
            <a:endParaRPr lang="de-CH" dirty="0"/>
          </a:p>
        </p:txBody>
      </p:sp>
      <p:sp>
        <p:nvSpPr>
          <p:cNvPr id="6" name="Textplatzhalter 5">
            <a:extLst>
              <a:ext uri="{FF2B5EF4-FFF2-40B4-BE49-F238E27FC236}">
                <a16:creationId xmlns:a16="http://schemas.microsoft.com/office/drawing/2014/main" id="{3484FF53-6E3C-CBA8-8447-94F904223DC4}"/>
              </a:ext>
            </a:extLst>
          </p:cNvPr>
          <p:cNvSpPr>
            <a:spLocks noGrp="1"/>
          </p:cNvSpPr>
          <p:nvPr>
            <p:ph type="body" sz="quarter" idx="16"/>
          </p:nvPr>
        </p:nvSpPr>
        <p:spPr>
          <a:xfrm>
            <a:off x="661258" y="877094"/>
            <a:ext cx="7622646" cy="432594"/>
          </a:xfrm>
        </p:spPr>
        <p:txBody>
          <a:bodyPr/>
          <a:lstStyle/>
          <a:p>
            <a:r>
              <a:rPr lang="de-CH" dirty="0"/>
              <a:t>IKT-Betrieb (Run, Maintenance)</a:t>
            </a:r>
          </a:p>
          <a:p>
            <a:endParaRPr lang="de-CH" dirty="0"/>
          </a:p>
          <a:p>
            <a:endParaRPr lang="de-CH" dirty="0"/>
          </a:p>
        </p:txBody>
      </p:sp>
      <p:sp>
        <p:nvSpPr>
          <p:cNvPr id="7" name="Textplatzhalter 6">
            <a:extLst>
              <a:ext uri="{FF2B5EF4-FFF2-40B4-BE49-F238E27FC236}">
                <a16:creationId xmlns:a16="http://schemas.microsoft.com/office/drawing/2014/main" id="{6DC2E4B2-F8BB-5E04-FA15-B8ABEC5F7F08}"/>
              </a:ext>
            </a:extLst>
          </p:cNvPr>
          <p:cNvSpPr>
            <a:spLocks noGrp="1"/>
          </p:cNvSpPr>
          <p:nvPr>
            <p:ph type="body" sz="quarter" idx="13"/>
          </p:nvPr>
        </p:nvSpPr>
        <p:spPr>
          <a:xfrm>
            <a:off x="762265" y="1485901"/>
            <a:ext cx="3676828" cy="3235325"/>
          </a:xfrm>
        </p:spPr>
        <p:txBody>
          <a:bodyPr>
            <a:noAutofit/>
          </a:bodyPr>
          <a:lstStyle/>
          <a:p>
            <a:pPr marL="0" indent="0">
              <a:buNone/>
            </a:pPr>
            <a:r>
              <a:rPr lang="de-CH" b="1" dirty="0">
                <a:solidFill>
                  <a:srgbClr val="313C45"/>
                </a:solidFill>
              </a:rPr>
              <a:t>Inventar</a:t>
            </a:r>
          </a:p>
          <a:p>
            <a:pPr>
              <a:buFont typeface="Wingdings" panose="05000000000000000000" pitchFamily="2" charset="2"/>
              <a:buChar char="§"/>
            </a:pPr>
            <a:r>
              <a:rPr lang="de-CH" dirty="0">
                <a:solidFill>
                  <a:srgbClr val="313C45"/>
                </a:solidFill>
              </a:rPr>
              <a:t>Inventar der Bestandteile/Komponenten der IKT</a:t>
            </a:r>
          </a:p>
          <a:p>
            <a:pPr lvl="1">
              <a:buFont typeface="Wingdings" panose="05000000000000000000" pitchFamily="2" charset="2"/>
              <a:buChar char="§"/>
            </a:pPr>
            <a:r>
              <a:rPr lang="de-CH" dirty="0">
                <a:solidFill>
                  <a:srgbClr val="313C45"/>
                </a:solidFill>
              </a:rPr>
              <a:t>Hardware-Inventar</a:t>
            </a:r>
          </a:p>
          <a:p>
            <a:pPr lvl="1">
              <a:buFont typeface="Wingdings" panose="05000000000000000000" pitchFamily="2" charset="2"/>
              <a:buChar char="§"/>
            </a:pPr>
            <a:r>
              <a:rPr lang="de-CH" dirty="0">
                <a:solidFill>
                  <a:srgbClr val="313C45"/>
                </a:solidFill>
              </a:rPr>
              <a:t>Software-Inventar</a:t>
            </a:r>
          </a:p>
          <a:p>
            <a:pPr lvl="1">
              <a:buFont typeface="Wingdings" panose="05000000000000000000" pitchFamily="2" charset="2"/>
              <a:buChar char="§"/>
            </a:pPr>
            <a:r>
              <a:rPr lang="de-CH" dirty="0">
                <a:solidFill>
                  <a:srgbClr val="313C45"/>
                </a:solidFill>
              </a:rPr>
              <a:t>Ablageorte kritischer Daten</a:t>
            </a:r>
          </a:p>
          <a:p>
            <a:pPr>
              <a:buFont typeface="Wingdings" panose="05000000000000000000" pitchFamily="2" charset="2"/>
              <a:buChar char="§"/>
            </a:pPr>
            <a:r>
              <a:rPr lang="de-CH" dirty="0">
                <a:solidFill>
                  <a:srgbClr val="313C45"/>
                </a:solidFill>
              </a:rPr>
              <a:t>Berücksichtigung der Abhängigkeiten innerhalb des Instituts</a:t>
            </a:r>
          </a:p>
          <a:p>
            <a:pPr>
              <a:buFont typeface="Wingdings" panose="05000000000000000000" pitchFamily="2" charset="2"/>
              <a:buChar char="§"/>
            </a:pPr>
            <a:r>
              <a:rPr lang="de-CH" dirty="0">
                <a:solidFill>
                  <a:srgbClr val="313C45"/>
                </a:solidFill>
              </a:rPr>
              <a:t>Berücksichtigung der Schnittstellen zu wesentlichen externen Dienstleistern</a:t>
            </a:r>
          </a:p>
          <a:p>
            <a:pPr>
              <a:buFont typeface="Wingdings" panose="05000000000000000000" pitchFamily="2" charset="2"/>
              <a:buChar char="§"/>
            </a:pPr>
            <a:r>
              <a:rPr lang="de-CH" dirty="0">
                <a:solidFill>
                  <a:srgbClr val="313C45"/>
                </a:solidFill>
              </a:rPr>
              <a:t>Zeitnah verfügbar; regelmässige Überprüfung und Aktualisierung hinsichtlich Vollständigkeit und Richtigkeit</a:t>
            </a:r>
          </a:p>
        </p:txBody>
      </p:sp>
      <p:sp>
        <p:nvSpPr>
          <p:cNvPr id="8" name="Textplatzhalter 7">
            <a:extLst>
              <a:ext uri="{FF2B5EF4-FFF2-40B4-BE49-F238E27FC236}">
                <a16:creationId xmlns:a16="http://schemas.microsoft.com/office/drawing/2014/main" id="{9838CD12-2433-4E18-D633-AB7080A6E416}"/>
              </a:ext>
            </a:extLst>
          </p:cNvPr>
          <p:cNvSpPr>
            <a:spLocks noGrp="1"/>
          </p:cNvSpPr>
          <p:nvPr>
            <p:ph type="body" sz="quarter" idx="17"/>
          </p:nvPr>
        </p:nvSpPr>
        <p:spPr>
          <a:xfrm>
            <a:off x="4954720" y="1485901"/>
            <a:ext cx="3631838" cy="3235325"/>
          </a:xfrm>
        </p:spPr>
        <p:txBody>
          <a:bodyPr>
            <a:normAutofit/>
          </a:bodyPr>
          <a:lstStyle/>
          <a:p>
            <a:pPr marL="0" indent="0">
              <a:buNone/>
            </a:pPr>
            <a:r>
              <a:rPr lang="de-CH" b="1" dirty="0">
                <a:solidFill>
                  <a:srgbClr val="313C45"/>
                </a:solidFill>
              </a:rPr>
              <a:t>Verfahren, Prozess und Kontrollen</a:t>
            </a:r>
          </a:p>
          <a:p>
            <a:pPr>
              <a:buFont typeface="Wingdings" panose="05000000000000000000" pitchFamily="2" charset="2"/>
              <a:buChar char="§"/>
            </a:pPr>
            <a:r>
              <a:rPr lang="de-CH" dirty="0">
                <a:solidFill>
                  <a:srgbClr val="313C45"/>
                </a:solidFill>
              </a:rPr>
              <a:t>Sicherstellung Vertraulichkeit, Integrität und Verfügbarkeit der IKT-Produktionsumgebung</a:t>
            </a:r>
          </a:p>
          <a:p>
            <a:pPr>
              <a:buFont typeface="Wingdings" panose="05000000000000000000" pitchFamily="2" charset="2"/>
              <a:buChar char="§"/>
            </a:pPr>
            <a:r>
              <a:rPr lang="de-CH" dirty="0">
                <a:solidFill>
                  <a:srgbClr val="313C45"/>
                </a:solidFill>
              </a:rPr>
              <a:t>Übergang in BCP- und DRP-Prozesse bei Störungen und Unterbrechungen</a:t>
            </a:r>
          </a:p>
          <a:p>
            <a:pPr>
              <a:buFont typeface="Wingdings" panose="05000000000000000000" pitchFamily="2" charset="2"/>
              <a:buChar char="§"/>
            </a:pPr>
            <a:r>
              <a:rPr lang="de-CH" dirty="0">
                <a:solidFill>
                  <a:srgbClr val="313C45"/>
                </a:solidFill>
              </a:rPr>
              <a:t>Back-up und Wiederherstellungs-        </a:t>
            </a:r>
            <a:r>
              <a:rPr lang="de-CH" dirty="0" err="1">
                <a:solidFill>
                  <a:srgbClr val="313C45"/>
                </a:solidFill>
              </a:rPr>
              <a:t>prozesse</a:t>
            </a:r>
            <a:r>
              <a:rPr lang="de-CH" dirty="0">
                <a:solidFill>
                  <a:srgbClr val="313C45"/>
                </a:solidFill>
              </a:rPr>
              <a:t>, die regelmässig getestet und validiert werden</a:t>
            </a:r>
          </a:p>
          <a:p>
            <a:pPr>
              <a:buFont typeface="Wingdings" panose="05000000000000000000" pitchFamily="2" charset="2"/>
              <a:buChar char="§"/>
            </a:pPr>
            <a:r>
              <a:rPr lang="de-CH" dirty="0">
                <a:solidFill>
                  <a:srgbClr val="313C45"/>
                </a:solidFill>
              </a:rPr>
              <a:t>End of Life (risikoorientierter Umgang mit IKT-Komponenten, deren Betriebsende naht oder deren geplante </a:t>
            </a:r>
            <a:r>
              <a:rPr lang="de-CH" dirty="0" err="1">
                <a:solidFill>
                  <a:srgbClr val="313C45"/>
                </a:solidFill>
              </a:rPr>
              <a:t>Dekommis-sionierung</a:t>
            </a:r>
            <a:r>
              <a:rPr lang="de-CH" dirty="0">
                <a:solidFill>
                  <a:srgbClr val="313C45"/>
                </a:solidFill>
              </a:rPr>
              <a:t> überschritten wurde)</a:t>
            </a:r>
          </a:p>
          <a:p>
            <a:pPr marL="0" indent="0">
              <a:buNone/>
            </a:pPr>
            <a:endParaRPr lang="de-CH" dirty="0"/>
          </a:p>
        </p:txBody>
      </p:sp>
      <p:sp>
        <p:nvSpPr>
          <p:cNvPr id="9" name="Fußzeilenplatzhalter 3">
            <a:extLst>
              <a:ext uri="{FF2B5EF4-FFF2-40B4-BE49-F238E27FC236}">
                <a16:creationId xmlns:a16="http://schemas.microsoft.com/office/drawing/2014/main" id="{B91F0815-F3EC-27F4-B017-FB44530B8BEF}"/>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313C45"/>
                </a:solidFill>
                <a:latin typeface="Arial"/>
              </a:rPr>
              <a:t>Dr. Martin Eckert</a:t>
            </a:r>
            <a:endParaRPr lang="en-US" dirty="0">
              <a:solidFill>
                <a:srgbClr val="313C45"/>
              </a:solidFill>
              <a:latin typeface="Arial"/>
            </a:endParaRPr>
          </a:p>
        </p:txBody>
      </p:sp>
      <p:sp>
        <p:nvSpPr>
          <p:cNvPr id="10" name="Foliennummernplatzhalter 4">
            <a:extLst>
              <a:ext uri="{FF2B5EF4-FFF2-40B4-BE49-F238E27FC236}">
                <a16:creationId xmlns:a16="http://schemas.microsoft.com/office/drawing/2014/main" id="{CFAE9767-F328-70AE-A216-C472DCAA6AA5}"/>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19</a:t>
            </a:fld>
            <a:endParaRPr lang="en-US" dirty="0">
              <a:solidFill>
                <a:srgbClr val="313C45"/>
              </a:solidFill>
              <a:latin typeface="Arial"/>
            </a:endParaRPr>
          </a:p>
        </p:txBody>
      </p:sp>
    </p:spTree>
    <p:extLst>
      <p:ext uri="{BB962C8B-B14F-4D97-AF65-F5344CB8AC3E}">
        <p14:creationId xmlns:p14="http://schemas.microsoft.com/office/powerpoint/2010/main" val="476654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7DFBE5-E913-9661-C445-615DAA1B9B2C}"/>
              </a:ext>
            </a:extLst>
          </p:cNvPr>
          <p:cNvSpPr>
            <a:spLocks noGrp="1"/>
          </p:cNvSpPr>
          <p:nvPr>
            <p:ph type="title"/>
          </p:nvPr>
        </p:nvSpPr>
        <p:spPr/>
        <p:txBody>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Entwicklung der regulatorischen Landschaft</a:t>
            </a:r>
            <a:endParaRPr lang="de-CH" dirty="0"/>
          </a:p>
        </p:txBody>
      </p:sp>
      <p:sp>
        <p:nvSpPr>
          <p:cNvPr id="7" name="Textplatzhalter 6">
            <a:extLst>
              <a:ext uri="{FF2B5EF4-FFF2-40B4-BE49-F238E27FC236}">
                <a16:creationId xmlns:a16="http://schemas.microsoft.com/office/drawing/2014/main" id="{E7E96A09-EF0C-EAE0-5C6C-E0A2436C809A}"/>
              </a:ext>
            </a:extLst>
          </p:cNvPr>
          <p:cNvSpPr>
            <a:spLocks noGrp="1"/>
          </p:cNvSpPr>
          <p:nvPr>
            <p:ph type="body" sz="quarter" idx="16"/>
          </p:nvPr>
        </p:nvSpPr>
        <p:spPr>
          <a:xfrm>
            <a:off x="661257" y="877094"/>
            <a:ext cx="7622646" cy="432594"/>
          </a:xfrm>
        </p:spPr>
        <p:txBody>
          <a:bodyPr/>
          <a:lstStyle/>
          <a:p>
            <a:r>
              <a:rPr lang="de-CH" dirty="0"/>
              <a:t>Übersicht</a:t>
            </a:r>
          </a:p>
        </p:txBody>
      </p:sp>
      <p:sp>
        <p:nvSpPr>
          <p:cNvPr id="8" name="Textfeld 7">
            <a:extLst>
              <a:ext uri="{FF2B5EF4-FFF2-40B4-BE49-F238E27FC236}">
                <a16:creationId xmlns:a16="http://schemas.microsoft.com/office/drawing/2014/main" id="{CAE6E445-C090-8AD8-CD44-F8A9D624D6E9}"/>
              </a:ext>
            </a:extLst>
          </p:cNvPr>
          <p:cNvSpPr txBox="1"/>
          <p:nvPr/>
        </p:nvSpPr>
        <p:spPr>
          <a:xfrm>
            <a:off x="4305733" y="2178526"/>
            <a:ext cx="1731818" cy="1006100"/>
          </a:xfrm>
          <a:prstGeom prst="rect">
            <a:avLst/>
          </a:prstGeom>
          <a:noFill/>
        </p:spPr>
        <p:txBody>
          <a:bodyPr wrap="square" lIns="0" tIns="0" rIns="0" bIns="0" rtlCol="0">
            <a:noAutofit/>
          </a:bodyPr>
          <a:lstStyle/>
          <a:p>
            <a:pPr marL="171450" indent="-171450" defTabSz="685800">
              <a:spcBef>
                <a:spcPts val="600"/>
              </a:spcBef>
              <a:buFont typeface="Wingdings" panose="05000000000000000000" pitchFamily="2" charset="2"/>
              <a:buChar char="§"/>
            </a:pPr>
            <a:r>
              <a:rPr lang="de-CH" sz="1000" dirty="0">
                <a:solidFill>
                  <a:srgbClr val="3986BF"/>
                </a:solidFill>
                <a:latin typeface="Arial" panose="020B0604020202020204" pitchFamily="34" charset="0"/>
                <a:cs typeface="Arial" panose="020B0604020202020204" pitchFamily="34" charset="0"/>
              </a:rPr>
              <a:t>Prüfpunkte Management der Risiken kritischer Daten</a:t>
            </a:r>
          </a:p>
          <a:p>
            <a:pPr marL="171450" indent="-171450" defTabSz="685800">
              <a:spcBef>
                <a:spcPts val="600"/>
              </a:spcBef>
              <a:buFont typeface="Wingdings" panose="05000000000000000000" pitchFamily="2" charset="2"/>
              <a:buChar char="§"/>
            </a:pPr>
            <a:r>
              <a:rPr lang="de-CH" sz="1000" dirty="0">
                <a:solidFill>
                  <a:srgbClr val="3986BF"/>
                </a:solidFill>
                <a:latin typeface="Arial" panose="020B0604020202020204" pitchFamily="34" charset="0"/>
                <a:cs typeface="Arial" panose="020B0604020202020204" pitchFamily="34" charset="0"/>
              </a:rPr>
              <a:t>Feststellung Mängel und Schwachstellen</a:t>
            </a:r>
          </a:p>
          <a:p>
            <a:pPr marL="171450" indent="-171450" defTabSz="685800">
              <a:spcBef>
                <a:spcPts val="600"/>
              </a:spcBef>
              <a:buFont typeface="Wingdings" panose="05000000000000000000" pitchFamily="2" charset="2"/>
              <a:buChar char="Ø"/>
            </a:pPr>
            <a:r>
              <a:rPr lang="de-CH" sz="1000" dirty="0">
                <a:solidFill>
                  <a:srgbClr val="3986BF"/>
                </a:solidFill>
                <a:latin typeface="Arial" panose="020B0604020202020204" pitchFamily="34" charset="0"/>
                <a:cs typeface="Arial" panose="020B0604020202020204" pitchFamily="34" charset="0"/>
              </a:rPr>
              <a:t>FINMA Risk Monitor</a:t>
            </a:r>
          </a:p>
          <a:p>
            <a:pPr marL="171450" indent="-171450" defTabSz="685800">
              <a:spcBef>
                <a:spcPts val="600"/>
              </a:spcBef>
              <a:buFont typeface="Wingdings" panose="05000000000000000000" pitchFamily="2" charset="2"/>
              <a:buChar char="Ø"/>
            </a:pPr>
            <a:r>
              <a:rPr lang="de-CH" sz="1000" dirty="0">
                <a:solidFill>
                  <a:srgbClr val="3986BF"/>
                </a:solidFill>
                <a:latin typeface="Arial" panose="020B0604020202020204" pitchFamily="34" charset="0"/>
                <a:cs typeface="Arial" panose="020B0604020202020204" pitchFamily="34" charset="0"/>
              </a:rPr>
              <a:t>FINMA Geschäftsbericht</a:t>
            </a:r>
          </a:p>
          <a:p>
            <a:pPr defTabSz="685800">
              <a:spcBef>
                <a:spcPts val="600"/>
              </a:spcBef>
            </a:pPr>
            <a:endParaRPr lang="de-CH" sz="1000" dirty="0">
              <a:solidFill>
                <a:schemeClr val="bg2">
                  <a:lumMod val="50000"/>
                </a:schemeClr>
              </a:solidFill>
            </a:endParaRPr>
          </a:p>
          <a:p>
            <a:pPr marL="171450" indent="-171450" defTabSz="685800">
              <a:spcBef>
                <a:spcPts val="600"/>
              </a:spcBef>
              <a:buFont typeface="Wingdings" panose="05000000000000000000" pitchFamily="2" charset="2"/>
              <a:buChar char="§"/>
            </a:pPr>
            <a:endParaRPr lang="de-CH" sz="1000" dirty="0">
              <a:solidFill>
                <a:schemeClr val="bg2">
                  <a:lumMod val="50000"/>
                </a:schemeClr>
              </a:solidFill>
            </a:endParaRPr>
          </a:p>
        </p:txBody>
      </p:sp>
      <p:sp>
        <p:nvSpPr>
          <p:cNvPr id="9" name="Textfeld 8">
            <a:extLst>
              <a:ext uri="{FF2B5EF4-FFF2-40B4-BE49-F238E27FC236}">
                <a16:creationId xmlns:a16="http://schemas.microsoft.com/office/drawing/2014/main" id="{10C885F8-5C95-8CDC-DE9A-494B90A3A2D6}"/>
              </a:ext>
            </a:extLst>
          </p:cNvPr>
          <p:cNvSpPr txBox="1"/>
          <p:nvPr/>
        </p:nvSpPr>
        <p:spPr>
          <a:xfrm>
            <a:off x="2098242" y="1708727"/>
            <a:ext cx="1288472" cy="406400"/>
          </a:xfrm>
          <a:prstGeom prst="rect">
            <a:avLst/>
          </a:prstGeom>
          <a:noFill/>
        </p:spPr>
        <p:txBody>
          <a:bodyPr wrap="square" lIns="0" tIns="0" rIns="0" bIns="0" rtlCol="0">
            <a:noAutofit/>
          </a:bodyPr>
          <a:lstStyle/>
          <a:p>
            <a:pPr algn="ctr" defTabSz="685800">
              <a:spcBef>
                <a:spcPts val="600"/>
              </a:spcBef>
            </a:pPr>
            <a:endParaRPr lang="de-CH" sz="1200" dirty="0"/>
          </a:p>
        </p:txBody>
      </p:sp>
      <p:sp>
        <p:nvSpPr>
          <p:cNvPr id="10" name="Textfeld 9">
            <a:extLst>
              <a:ext uri="{FF2B5EF4-FFF2-40B4-BE49-F238E27FC236}">
                <a16:creationId xmlns:a16="http://schemas.microsoft.com/office/drawing/2014/main" id="{ED3AA8E0-91CF-A8D2-B8CF-757C8E8F8632}"/>
              </a:ext>
            </a:extLst>
          </p:cNvPr>
          <p:cNvSpPr txBox="1"/>
          <p:nvPr/>
        </p:nvSpPr>
        <p:spPr>
          <a:xfrm>
            <a:off x="1895042" y="2827048"/>
            <a:ext cx="1288472" cy="406400"/>
          </a:xfrm>
          <a:prstGeom prst="rect">
            <a:avLst/>
          </a:prstGeom>
          <a:noFill/>
        </p:spPr>
        <p:txBody>
          <a:bodyPr wrap="square" lIns="0" tIns="0" rIns="0" bIns="0" rtlCol="0">
            <a:noAutofit/>
          </a:bodyPr>
          <a:lstStyle/>
          <a:p>
            <a:pPr algn="ctr" defTabSz="685800">
              <a:spcBef>
                <a:spcPts val="600"/>
              </a:spcBef>
            </a:pPr>
            <a:endParaRPr lang="de-CH" sz="1200" dirty="0"/>
          </a:p>
        </p:txBody>
      </p:sp>
      <p:sp>
        <p:nvSpPr>
          <p:cNvPr id="12" name="Textfeld 11">
            <a:extLst>
              <a:ext uri="{FF2B5EF4-FFF2-40B4-BE49-F238E27FC236}">
                <a16:creationId xmlns:a16="http://schemas.microsoft.com/office/drawing/2014/main" id="{928629C2-2B02-2B6F-B593-A31D4B066B44}"/>
              </a:ext>
            </a:extLst>
          </p:cNvPr>
          <p:cNvSpPr txBox="1"/>
          <p:nvPr/>
        </p:nvSpPr>
        <p:spPr>
          <a:xfrm>
            <a:off x="1936605" y="2178526"/>
            <a:ext cx="2050472" cy="1019954"/>
          </a:xfrm>
          <a:prstGeom prst="rect">
            <a:avLst/>
          </a:prstGeom>
          <a:solidFill>
            <a:srgbClr val="F3ACB1"/>
          </a:solidFill>
          <a:ln w="38100">
            <a:solidFill>
              <a:srgbClr val="FF0000"/>
            </a:solidFill>
          </a:ln>
          <a:effectLst>
            <a:outerShdw blurRad="50800" dist="38100" dir="2700000" algn="tl" rotWithShape="0">
              <a:prstClr val="black">
                <a:alpha val="40000"/>
              </a:prstClr>
            </a:outerShdw>
          </a:effectLst>
        </p:spPr>
        <p:txBody>
          <a:bodyPr wrap="square" lIns="0" tIns="0" rIns="0" bIns="0" rtlCol="0">
            <a:noAutofit/>
          </a:bodyPr>
          <a:lstStyle/>
          <a:p>
            <a:pPr algn="ctr" defTabSz="685800">
              <a:spcBef>
                <a:spcPts val="600"/>
              </a:spcBef>
            </a:pPr>
            <a:endParaRPr lang="de-CH" sz="1200" dirty="0"/>
          </a:p>
        </p:txBody>
      </p:sp>
      <p:sp>
        <p:nvSpPr>
          <p:cNvPr id="15" name="Textfeld 14">
            <a:extLst>
              <a:ext uri="{FF2B5EF4-FFF2-40B4-BE49-F238E27FC236}">
                <a16:creationId xmlns:a16="http://schemas.microsoft.com/office/drawing/2014/main" id="{C7E3ACE4-EC3F-31CF-2649-9140BDB34F41}"/>
              </a:ext>
            </a:extLst>
          </p:cNvPr>
          <p:cNvSpPr txBox="1"/>
          <p:nvPr/>
        </p:nvSpPr>
        <p:spPr>
          <a:xfrm>
            <a:off x="6333115" y="3582453"/>
            <a:ext cx="2050472" cy="1019954"/>
          </a:xfrm>
          <a:prstGeom prst="rect">
            <a:avLst/>
          </a:prstGeom>
          <a:noFill/>
          <a:ln>
            <a:solidFill>
              <a:srgbClr val="F3ACB1"/>
            </a:solidFill>
          </a:ln>
          <a:effectLst>
            <a:outerShdw blurRad="50800" dist="38100" dir="2700000" algn="tl" rotWithShape="0">
              <a:prstClr val="black">
                <a:alpha val="40000"/>
              </a:prstClr>
            </a:outerShdw>
          </a:effectLst>
        </p:spPr>
        <p:txBody>
          <a:bodyPr wrap="square" lIns="0" tIns="0" rIns="0" bIns="0" rtlCol="0">
            <a:noAutofit/>
          </a:bodyPr>
          <a:lstStyle/>
          <a:p>
            <a:pPr algn="ctr" defTabSz="685800">
              <a:spcBef>
                <a:spcPts val="600"/>
              </a:spcBef>
            </a:pPr>
            <a:endParaRPr lang="de-CH" sz="1200" dirty="0"/>
          </a:p>
        </p:txBody>
      </p:sp>
      <p:sp>
        <p:nvSpPr>
          <p:cNvPr id="16" name="Textfeld 15">
            <a:extLst>
              <a:ext uri="{FF2B5EF4-FFF2-40B4-BE49-F238E27FC236}">
                <a16:creationId xmlns:a16="http://schemas.microsoft.com/office/drawing/2014/main" id="{148B0BD7-88C7-AAD8-5BF8-22F4A2295DC3}"/>
              </a:ext>
            </a:extLst>
          </p:cNvPr>
          <p:cNvSpPr txBox="1"/>
          <p:nvPr/>
        </p:nvSpPr>
        <p:spPr>
          <a:xfrm>
            <a:off x="1899660" y="3582453"/>
            <a:ext cx="2050472" cy="1019954"/>
          </a:xfrm>
          <a:prstGeom prst="rect">
            <a:avLst/>
          </a:prstGeom>
          <a:noFill/>
          <a:ln>
            <a:solidFill>
              <a:srgbClr val="F3ACB1"/>
            </a:solidFill>
          </a:ln>
          <a:effectLst>
            <a:outerShdw blurRad="50800" dist="38100" dir="2700000" algn="tl" rotWithShape="0">
              <a:prstClr val="black">
                <a:alpha val="40000"/>
              </a:prstClr>
            </a:outerShdw>
          </a:effectLst>
        </p:spPr>
        <p:txBody>
          <a:bodyPr wrap="square" lIns="0" tIns="0" rIns="0" bIns="0" rtlCol="0">
            <a:noAutofit/>
          </a:bodyPr>
          <a:lstStyle/>
          <a:p>
            <a:pPr algn="ctr" defTabSz="685800">
              <a:spcBef>
                <a:spcPts val="600"/>
              </a:spcBef>
            </a:pPr>
            <a:endParaRPr lang="de-CH" sz="1200" dirty="0"/>
          </a:p>
        </p:txBody>
      </p:sp>
      <p:sp>
        <p:nvSpPr>
          <p:cNvPr id="17" name="Textfeld 16">
            <a:extLst>
              <a:ext uri="{FF2B5EF4-FFF2-40B4-BE49-F238E27FC236}">
                <a16:creationId xmlns:a16="http://schemas.microsoft.com/office/drawing/2014/main" id="{710E3803-A4FA-8378-16A2-E69537329C70}"/>
              </a:ext>
            </a:extLst>
          </p:cNvPr>
          <p:cNvSpPr txBox="1"/>
          <p:nvPr/>
        </p:nvSpPr>
        <p:spPr>
          <a:xfrm>
            <a:off x="6333115" y="2122511"/>
            <a:ext cx="2050472" cy="1019954"/>
          </a:xfrm>
          <a:prstGeom prst="rect">
            <a:avLst/>
          </a:prstGeom>
          <a:noFill/>
          <a:ln w="38100">
            <a:solidFill>
              <a:srgbClr val="F3ACB1"/>
            </a:solidFill>
          </a:ln>
          <a:effectLst>
            <a:outerShdw blurRad="50800" dist="38100" dir="2700000" algn="tl" rotWithShape="0">
              <a:prstClr val="black">
                <a:alpha val="40000"/>
              </a:prstClr>
            </a:outerShdw>
          </a:effectLst>
        </p:spPr>
        <p:txBody>
          <a:bodyPr wrap="square" lIns="0" tIns="0" rIns="0" bIns="0" rtlCol="0">
            <a:noAutofit/>
          </a:bodyPr>
          <a:lstStyle/>
          <a:p>
            <a:pPr algn="ctr" defTabSz="685800">
              <a:spcBef>
                <a:spcPts val="600"/>
              </a:spcBef>
            </a:pPr>
            <a:endParaRPr lang="de-CH" sz="1200" dirty="0"/>
          </a:p>
        </p:txBody>
      </p:sp>
      <p:sp>
        <p:nvSpPr>
          <p:cNvPr id="18" name="Textfeld 17">
            <a:extLst>
              <a:ext uri="{FF2B5EF4-FFF2-40B4-BE49-F238E27FC236}">
                <a16:creationId xmlns:a16="http://schemas.microsoft.com/office/drawing/2014/main" id="{3A67B944-4D54-F412-A738-7D4A7140279C}"/>
              </a:ext>
            </a:extLst>
          </p:cNvPr>
          <p:cNvSpPr txBox="1"/>
          <p:nvPr/>
        </p:nvSpPr>
        <p:spPr>
          <a:xfrm>
            <a:off x="763588" y="2178526"/>
            <a:ext cx="871983" cy="1019954"/>
          </a:xfrm>
          <a:prstGeom prst="rect">
            <a:avLst/>
          </a:prstGeom>
          <a:noFill/>
          <a:ln>
            <a:solidFill>
              <a:schemeClr val="tx1"/>
            </a:solidFill>
            <a:prstDash val="sysDash"/>
          </a:ln>
          <a:effectLst>
            <a:outerShdw blurRad="50800" dist="38100" dir="2700000" algn="tl" rotWithShape="0">
              <a:prstClr val="black">
                <a:alpha val="40000"/>
              </a:prstClr>
            </a:outerShdw>
          </a:effectLst>
        </p:spPr>
        <p:txBody>
          <a:bodyPr wrap="square" lIns="0" tIns="0" rIns="0" bIns="0" rtlCol="0">
            <a:noAutofit/>
          </a:bodyPr>
          <a:lstStyle/>
          <a:p>
            <a:pPr algn="ctr" defTabSz="685800">
              <a:spcBef>
                <a:spcPts val="600"/>
              </a:spcBef>
            </a:pPr>
            <a:endParaRPr lang="de-CH" sz="1200" dirty="0"/>
          </a:p>
        </p:txBody>
      </p:sp>
      <p:sp>
        <p:nvSpPr>
          <p:cNvPr id="19" name="Textfeld 18">
            <a:extLst>
              <a:ext uri="{FF2B5EF4-FFF2-40B4-BE49-F238E27FC236}">
                <a16:creationId xmlns:a16="http://schemas.microsoft.com/office/drawing/2014/main" id="{09B47A93-0B57-7E07-3F83-05176F2FDDB4}"/>
              </a:ext>
            </a:extLst>
          </p:cNvPr>
          <p:cNvSpPr txBox="1"/>
          <p:nvPr/>
        </p:nvSpPr>
        <p:spPr>
          <a:xfrm>
            <a:off x="763588" y="3590434"/>
            <a:ext cx="871983" cy="1019954"/>
          </a:xfrm>
          <a:prstGeom prst="rect">
            <a:avLst/>
          </a:prstGeom>
          <a:noFill/>
        </p:spPr>
        <p:txBody>
          <a:bodyPr wrap="square" lIns="0" tIns="0" rIns="0" bIns="0" rtlCol="0" anchor="ctr">
            <a:noAutofit/>
          </a:bodyPr>
          <a:lstStyle/>
          <a:p>
            <a:pPr algn="ctr" defTabSz="685800">
              <a:spcBef>
                <a:spcPts val="600"/>
              </a:spcBef>
            </a:pPr>
            <a:r>
              <a:rPr lang="de-CH" sz="1000" dirty="0">
                <a:latin typeface="Arial" panose="020B0604020202020204" pitchFamily="34" charset="0"/>
                <a:cs typeface="Arial" panose="020B0604020202020204" pitchFamily="34" charset="0"/>
              </a:rPr>
              <a:t>Art. 29 II FINMAG</a:t>
            </a:r>
          </a:p>
        </p:txBody>
      </p:sp>
      <p:sp>
        <p:nvSpPr>
          <p:cNvPr id="20" name="Textfeld 19">
            <a:extLst>
              <a:ext uri="{FF2B5EF4-FFF2-40B4-BE49-F238E27FC236}">
                <a16:creationId xmlns:a16="http://schemas.microsoft.com/office/drawing/2014/main" id="{AB1DF777-F40B-34B9-E91A-03C3959F08A6}"/>
              </a:ext>
            </a:extLst>
          </p:cNvPr>
          <p:cNvSpPr txBox="1"/>
          <p:nvPr/>
        </p:nvSpPr>
        <p:spPr>
          <a:xfrm>
            <a:off x="4351916" y="3567343"/>
            <a:ext cx="1717963" cy="1006100"/>
          </a:xfrm>
          <a:prstGeom prst="rect">
            <a:avLst/>
          </a:prstGeom>
          <a:noFill/>
        </p:spPr>
        <p:txBody>
          <a:bodyPr wrap="square" lIns="0" tIns="0" rIns="0" bIns="0" rtlCol="0">
            <a:noAutofit/>
          </a:bodyPr>
          <a:lstStyle/>
          <a:p>
            <a:pPr marL="171450" indent="-171450" defTabSz="685800">
              <a:spcBef>
                <a:spcPts val="600"/>
              </a:spcBef>
              <a:buFont typeface="Wingdings" panose="05000000000000000000" pitchFamily="2" charset="2"/>
              <a:buChar char="§"/>
            </a:pPr>
            <a:r>
              <a:rPr lang="de-CH" sz="1000" dirty="0">
                <a:solidFill>
                  <a:srgbClr val="3986BF"/>
                </a:solidFill>
                <a:latin typeface="Arial" panose="020B0604020202020204" pitchFamily="34" charset="0"/>
                <a:cs typeface="Arial" panose="020B0604020202020204" pitchFamily="34" charset="0"/>
              </a:rPr>
              <a:t>Meldungen Cyberattacken</a:t>
            </a:r>
          </a:p>
          <a:p>
            <a:pPr marL="171450" indent="-171450" defTabSz="685800">
              <a:spcBef>
                <a:spcPts val="600"/>
              </a:spcBef>
              <a:buFont typeface="Wingdings" panose="05000000000000000000" pitchFamily="2" charset="2"/>
              <a:buChar char="§"/>
            </a:pPr>
            <a:r>
              <a:rPr lang="de-CH" sz="1000" dirty="0">
                <a:solidFill>
                  <a:srgbClr val="3986BF"/>
                </a:solidFill>
                <a:latin typeface="Arial" panose="020B0604020202020204" pitchFamily="34" charset="0"/>
                <a:cs typeface="Arial" panose="020B0604020202020204" pitchFamily="34" charset="0"/>
              </a:rPr>
              <a:t>Cyberspezifische Vor-Ort-Kontrollen</a:t>
            </a:r>
          </a:p>
          <a:p>
            <a:pPr marL="171450" indent="-171450" defTabSz="685800">
              <a:spcBef>
                <a:spcPts val="600"/>
              </a:spcBef>
              <a:buFont typeface="Wingdings" panose="05000000000000000000" pitchFamily="2" charset="2"/>
              <a:buChar char="Ø"/>
            </a:pPr>
            <a:r>
              <a:rPr lang="de-CH" sz="1000" dirty="0">
                <a:solidFill>
                  <a:srgbClr val="3986BF"/>
                </a:solidFill>
                <a:latin typeface="Arial" panose="020B0604020202020204" pitchFamily="34" charset="0"/>
                <a:cs typeface="Arial" panose="020B0604020202020204" pitchFamily="34" charset="0"/>
              </a:rPr>
              <a:t>FINMA Risk Monitor</a:t>
            </a:r>
          </a:p>
          <a:p>
            <a:pPr marL="171450" indent="-171450" defTabSz="685800">
              <a:spcBef>
                <a:spcPts val="600"/>
              </a:spcBef>
              <a:buFont typeface="Wingdings" panose="05000000000000000000" pitchFamily="2" charset="2"/>
              <a:buChar char="Ø"/>
            </a:pPr>
            <a:r>
              <a:rPr lang="de-CH" sz="1000" dirty="0">
                <a:solidFill>
                  <a:srgbClr val="3986BF"/>
                </a:solidFill>
                <a:latin typeface="Arial" panose="020B0604020202020204" pitchFamily="34" charset="0"/>
                <a:cs typeface="Arial" panose="020B0604020202020204" pitchFamily="34" charset="0"/>
              </a:rPr>
              <a:t>FINMA Geschäftsbericht</a:t>
            </a:r>
          </a:p>
        </p:txBody>
      </p:sp>
      <p:sp>
        <p:nvSpPr>
          <p:cNvPr id="21" name="Pfeil: nach rechts 20">
            <a:extLst>
              <a:ext uri="{FF2B5EF4-FFF2-40B4-BE49-F238E27FC236}">
                <a16:creationId xmlns:a16="http://schemas.microsoft.com/office/drawing/2014/main" id="{9CC874B2-8BE2-895C-4AE6-9E6DDAD5038F}"/>
              </a:ext>
            </a:extLst>
          </p:cNvPr>
          <p:cNvSpPr/>
          <p:nvPr/>
        </p:nvSpPr>
        <p:spPr>
          <a:xfrm>
            <a:off x="1668751" y="2540072"/>
            <a:ext cx="258618" cy="25725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2" name="Pfeil: nach rechts 21">
            <a:extLst>
              <a:ext uri="{FF2B5EF4-FFF2-40B4-BE49-F238E27FC236}">
                <a16:creationId xmlns:a16="http://schemas.microsoft.com/office/drawing/2014/main" id="{ACA42DF1-4DE9-16C1-26B9-BC0DD14A0649}"/>
              </a:ext>
            </a:extLst>
          </p:cNvPr>
          <p:cNvSpPr/>
          <p:nvPr/>
        </p:nvSpPr>
        <p:spPr>
          <a:xfrm>
            <a:off x="1626755" y="3963803"/>
            <a:ext cx="258618" cy="25725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5" name="Pfeil: nach rechts 24">
            <a:extLst>
              <a:ext uri="{FF2B5EF4-FFF2-40B4-BE49-F238E27FC236}">
                <a16:creationId xmlns:a16="http://schemas.microsoft.com/office/drawing/2014/main" id="{2DFB4EC1-AF1A-43E6-363E-588BB1499DDD}"/>
              </a:ext>
            </a:extLst>
          </p:cNvPr>
          <p:cNvSpPr/>
          <p:nvPr/>
        </p:nvSpPr>
        <p:spPr>
          <a:xfrm>
            <a:off x="4040017" y="2572544"/>
            <a:ext cx="258618" cy="25725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6" name="Pfeil: nach rechts 25">
            <a:extLst>
              <a:ext uri="{FF2B5EF4-FFF2-40B4-BE49-F238E27FC236}">
                <a16:creationId xmlns:a16="http://schemas.microsoft.com/office/drawing/2014/main" id="{CC6CC17E-2F9C-9D49-0D85-CDB177A69F45}"/>
              </a:ext>
            </a:extLst>
          </p:cNvPr>
          <p:cNvSpPr/>
          <p:nvPr/>
        </p:nvSpPr>
        <p:spPr>
          <a:xfrm>
            <a:off x="3983542" y="3971784"/>
            <a:ext cx="258618" cy="25725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7" name="Pfeil: nach rechts 26">
            <a:extLst>
              <a:ext uri="{FF2B5EF4-FFF2-40B4-BE49-F238E27FC236}">
                <a16:creationId xmlns:a16="http://schemas.microsoft.com/office/drawing/2014/main" id="{13B7842E-BFAE-81F9-786F-05CA514CA4D4}"/>
              </a:ext>
            </a:extLst>
          </p:cNvPr>
          <p:cNvSpPr/>
          <p:nvPr/>
        </p:nvSpPr>
        <p:spPr>
          <a:xfrm>
            <a:off x="6049427" y="2559876"/>
            <a:ext cx="258618" cy="25725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8" name="Pfeil: nach rechts 27">
            <a:extLst>
              <a:ext uri="{FF2B5EF4-FFF2-40B4-BE49-F238E27FC236}">
                <a16:creationId xmlns:a16="http://schemas.microsoft.com/office/drawing/2014/main" id="{66C16240-265D-C4A1-F5A9-F6A7D7F14E81}"/>
              </a:ext>
            </a:extLst>
          </p:cNvPr>
          <p:cNvSpPr/>
          <p:nvPr/>
        </p:nvSpPr>
        <p:spPr>
          <a:xfrm>
            <a:off x="6021532" y="3963803"/>
            <a:ext cx="258618" cy="25725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31" name="Grafik 30">
            <a:extLst>
              <a:ext uri="{FF2B5EF4-FFF2-40B4-BE49-F238E27FC236}">
                <a16:creationId xmlns:a16="http://schemas.microsoft.com/office/drawing/2014/main" id="{8D539D38-5744-F06B-0CB6-F1BD8C6449F3}"/>
              </a:ext>
            </a:extLst>
          </p:cNvPr>
          <p:cNvPicPr>
            <a:picLocks noChangeAspect="1"/>
          </p:cNvPicPr>
          <p:nvPr/>
        </p:nvPicPr>
        <p:blipFill>
          <a:blip r:embed="rId3"/>
          <a:stretch>
            <a:fillRect/>
          </a:stretch>
        </p:blipFill>
        <p:spPr>
          <a:xfrm>
            <a:off x="6471662" y="3723654"/>
            <a:ext cx="1643063" cy="674370"/>
          </a:xfrm>
          <a:prstGeom prst="rect">
            <a:avLst/>
          </a:prstGeom>
        </p:spPr>
      </p:pic>
      <p:pic>
        <p:nvPicPr>
          <p:cNvPr id="33" name="Grafik 32">
            <a:extLst>
              <a:ext uri="{FF2B5EF4-FFF2-40B4-BE49-F238E27FC236}">
                <a16:creationId xmlns:a16="http://schemas.microsoft.com/office/drawing/2014/main" id="{944A9F21-84FE-CBAB-A237-C3DF8F95AC29}"/>
              </a:ext>
            </a:extLst>
          </p:cNvPr>
          <p:cNvPicPr>
            <a:picLocks noChangeAspect="1"/>
          </p:cNvPicPr>
          <p:nvPr/>
        </p:nvPicPr>
        <p:blipFill>
          <a:blip r:embed="rId4"/>
          <a:stretch>
            <a:fillRect/>
          </a:stretch>
        </p:blipFill>
        <p:spPr>
          <a:xfrm>
            <a:off x="6428472" y="2278192"/>
            <a:ext cx="1859756" cy="806768"/>
          </a:xfrm>
          <a:prstGeom prst="rect">
            <a:avLst/>
          </a:prstGeom>
        </p:spPr>
      </p:pic>
      <p:sp>
        <p:nvSpPr>
          <p:cNvPr id="34" name="Ellipse 33">
            <a:extLst>
              <a:ext uri="{FF2B5EF4-FFF2-40B4-BE49-F238E27FC236}">
                <a16:creationId xmlns:a16="http://schemas.microsoft.com/office/drawing/2014/main" id="{841C36E4-8719-0104-F02F-3521F32D487D}"/>
              </a:ext>
            </a:extLst>
          </p:cNvPr>
          <p:cNvSpPr/>
          <p:nvPr/>
        </p:nvSpPr>
        <p:spPr>
          <a:xfrm>
            <a:off x="4340369" y="1206896"/>
            <a:ext cx="1662547" cy="826117"/>
          </a:xfrm>
          <a:prstGeom prst="ellipse">
            <a:avLst/>
          </a:prstGeom>
          <a:solidFill>
            <a:schemeClr val="bg1"/>
          </a:solidFill>
          <a:ln>
            <a:solidFill>
              <a:srgbClr val="3986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00" dirty="0">
                <a:solidFill>
                  <a:srgbClr val="3986BF"/>
                </a:solidFill>
                <a:latin typeface="Arial" panose="020B0604020202020204" pitchFamily="34" charset="0"/>
                <a:cs typeface="Arial" panose="020B0604020202020204" pitchFamily="34" charset="0"/>
              </a:rPr>
              <a:t>Aufsichtstätigkeit FINMA</a:t>
            </a:r>
          </a:p>
        </p:txBody>
      </p:sp>
      <p:pic>
        <p:nvPicPr>
          <p:cNvPr id="36" name="Grafik 35">
            <a:extLst>
              <a:ext uri="{FF2B5EF4-FFF2-40B4-BE49-F238E27FC236}">
                <a16:creationId xmlns:a16="http://schemas.microsoft.com/office/drawing/2014/main" id="{D4DA6578-54C9-E958-001D-CFF4520DA720}"/>
              </a:ext>
            </a:extLst>
          </p:cNvPr>
          <p:cNvPicPr>
            <a:picLocks noChangeAspect="1"/>
          </p:cNvPicPr>
          <p:nvPr/>
        </p:nvPicPr>
        <p:blipFill>
          <a:blip r:embed="rId5"/>
          <a:stretch>
            <a:fillRect/>
          </a:stretch>
        </p:blipFill>
        <p:spPr>
          <a:xfrm>
            <a:off x="2007426" y="2320966"/>
            <a:ext cx="1916456" cy="729755"/>
          </a:xfrm>
          <a:prstGeom prst="rect">
            <a:avLst/>
          </a:prstGeom>
        </p:spPr>
      </p:pic>
      <p:pic>
        <p:nvPicPr>
          <p:cNvPr id="38" name="Grafik 37">
            <a:extLst>
              <a:ext uri="{FF2B5EF4-FFF2-40B4-BE49-F238E27FC236}">
                <a16:creationId xmlns:a16="http://schemas.microsoft.com/office/drawing/2014/main" id="{822527D2-92E5-71AE-DC70-3BFAF8936647}"/>
              </a:ext>
            </a:extLst>
          </p:cNvPr>
          <p:cNvPicPr>
            <a:picLocks noChangeAspect="1"/>
          </p:cNvPicPr>
          <p:nvPr/>
        </p:nvPicPr>
        <p:blipFill>
          <a:blip r:embed="rId6"/>
          <a:stretch>
            <a:fillRect/>
          </a:stretch>
        </p:blipFill>
        <p:spPr>
          <a:xfrm>
            <a:off x="1971919" y="3494771"/>
            <a:ext cx="1867158" cy="1107636"/>
          </a:xfrm>
          <a:prstGeom prst="rect">
            <a:avLst/>
          </a:prstGeom>
        </p:spPr>
      </p:pic>
      <p:pic>
        <p:nvPicPr>
          <p:cNvPr id="40" name="Grafik 39">
            <a:extLst>
              <a:ext uri="{FF2B5EF4-FFF2-40B4-BE49-F238E27FC236}">
                <a16:creationId xmlns:a16="http://schemas.microsoft.com/office/drawing/2014/main" id="{AC7858A0-F56D-0AC6-FE5D-5557A01A505F}"/>
              </a:ext>
            </a:extLst>
          </p:cNvPr>
          <p:cNvPicPr>
            <a:picLocks noChangeAspect="1"/>
          </p:cNvPicPr>
          <p:nvPr/>
        </p:nvPicPr>
        <p:blipFill>
          <a:blip r:embed="rId7"/>
          <a:stretch>
            <a:fillRect/>
          </a:stretch>
        </p:blipFill>
        <p:spPr>
          <a:xfrm>
            <a:off x="829334" y="2228073"/>
            <a:ext cx="763810" cy="881253"/>
          </a:xfrm>
          <a:prstGeom prst="rect">
            <a:avLst/>
          </a:prstGeom>
        </p:spPr>
      </p:pic>
      <p:sp>
        <p:nvSpPr>
          <p:cNvPr id="41" name="Ellipse 40">
            <a:extLst>
              <a:ext uri="{FF2B5EF4-FFF2-40B4-BE49-F238E27FC236}">
                <a16:creationId xmlns:a16="http://schemas.microsoft.com/office/drawing/2014/main" id="{2A1548F6-4AE7-BF9A-178E-09D1E7778E00}"/>
              </a:ext>
            </a:extLst>
          </p:cNvPr>
          <p:cNvSpPr/>
          <p:nvPr/>
        </p:nvSpPr>
        <p:spPr>
          <a:xfrm>
            <a:off x="1917591" y="1165008"/>
            <a:ext cx="2088500" cy="826117"/>
          </a:xfrm>
          <a:prstGeom prst="ellipse">
            <a:avLst/>
          </a:prstGeom>
          <a:noFill/>
          <a:ln>
            <a:solidFill>
              <a:srgbClr val="F3AC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800" b="1" dirty="0">
                <a:solidFill>
                  <a:srgbClr val="E0303C"/>
                </a:solidFill>
                <a:latin typeface="Arial" panose="020B0604020202020204" pitchFamily="34" charset="0"/>
                <a:cs typeface="Arial" panose="020B0604020202020204" pitchFamily="34" charset="0"/>
              </a:rPr>
              <a:t>Basler Grundsätze </a:t>
            </a:r>
            <a:r>
              <a:rPr lang="de-CH" sz="800" dirty="0">
                <a:solidFill>
                  <a:srgbClr val="E0303C"/>
                </a:solidFill>
                <a:latin typeface="Arial" panose="020B0604020202020204" pitchFamily="34" charset="0"/>
                <a:cs typeface="Arial" panose="020B0604020202020204" pitchFamily="34" charset="0"/>
              </a:rPr>
              <a:t>zum einwandfreien Management der operationellen Risiken und der operativen Resilienz</a:t>
            </a:r>
          </a:p>
        </p:txBody>
      </p:sp>
      <p:cxnSp>
        <p:nvCxnSpPr>
          <p:cNvPr id="43" name="Gerade Verbindung mit Pfeil 42">
            <a:extLst>
              <a:ext uri="{FF2B5EF4-FFF2-40B4-BE49-F238E27FC236}">
                <a16:creationId xmlns:a16="http://schemas.microsoft.com/office/drawing/2014/main" id="{3D260B70-64FD-1328-0343-DEFDA1BCEFAE}"/>
              </a:ext>
            </a:extLst>
          </p:cNvPr>
          <p:cNvCxnSpPr>
            <a:cxnSpLocks/>
            <a:stCxn id="41" idx="4"/>
            <a:endCxn id="12" idx="0"/>
          </p:cNvCxnSpPr>
          <p:nvPr/>
        </p:nvCxnSpPr>
        <p:spPr>
          <a:xfrm>
            <a:off x="2961841" y="1991124"/>
            <a:ext cx="0" cy="1874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feld 48">
            <a:extLst>
              <a:ext uri="{FF2B5EF4-FFF2-40B4-BE49-F238E27FC236}">
                <a16:creationId xmlns:a16="http://schemas.microsoft.com/office/drawing/2014/main" id="{1731985E-4A7A-C1DD-9B26-D9F8C6800092}"/>
              </a:ext>
            </a:extLst>
          </p:cNvPr>
          <p:cNvSpPr txBox="1"/>
          <p:nvPr/>
        </p:nvSpPr>
        <p:spPr>
          <a:xfrm>
            <a:off x="6353395" y="1165008"/>
            <a:ext cx="2030192" cy="838533"/>
          </a:xfrm>
          <a:prstGeom prst="rect">
            <a:avLst/>
          </a:prstGeom>
          <a:noFill/>
          <a:ln w="15875">
            <a:solidFill>
              <a:srgbClr val="313C45"/>
            </a:solidFill>
          </a:ln>
          <a:effectLst/>
        </p:spPr>
        <p:txBody>
          <a:bodyPr wrap="square" lIns="0" tIns="0" rIns="0" bIns="0" rtlCol="0" anchor="ctr">
            <a:noAutofit/>
          </a:bodyPr>
          <a:lstStyle/>
          <a:p>
            <a:pPr defTabSz="685800">
              <a:spcBef>
                <a:spcPts val="600"/>
              </a:spcBef>
            </a:pPr>
            <a:r>
              <a:rPr lang="de-CH" sz="1000" dirty="0"/>
              <a:t>  </a:t>
            </a:r>
          </a:p>
          <a:p>
            <a:pPr defTabSz="685800">
              <a:spcBef>
                <a:spcPts val="600"/>
              </a:spcBef>
            </a:pPr>
            <a:r>
              <a:rPr lang="de-CH" sz="1000" dirty="0">
                <a:latin typeface="Arial" panose="020B0604020202020204" pitchFamily="34" charset="0"/>
                <a:cs typeface="Arial" panose="020B0604020202020204" pitchFamily="34" charset="0"/>
              </a:rPr>
              <a:t>  Informationssicherheitsgesetz</a:t>
            </a:r>
          </a:p>
          <a:p>
            <a:pPr defTabSz="685800">
              <a:spcBef>
                <a:spcPts val="600"/>
              </a:spcBef>
            </a:pPr>
            <a:r>
              <a:rPr lang="de-CH" sz="1000" dirty="0">
                <a:latin typeface="Arial" panose="020B0604020202020204" pitchFamily="34" charset="0"/>
                <a:cs typeface="Arial" panose="020B0604020202020204" pitchFamily="34" charset="0"/>
              </a:rPr>
              <a:t>  Datenschutzgesetz</a:t>
            </a:r>
          </a:p>
          <a:p>
            <a:pPr defTabSz="685800">
              <a:spcBef>
                <a:spcPts val="600"/>
              </a:spcBef>
            </a:pPr>
            <a:r>
              <a:rPr lang="de-CH" sz="1000" dirty="0">
                <a:latin typeface="Arial" panose="020B0604020202020204" pitchFamily="34" charset="0"/>
                <a:cs typeface="Arial" panose="020B0604020202020204" pitchFamily="34" charset="0"/>
              </a:rPr>
              <a:t>  Standards (ISO/ISAE, etc.)</a:t>
            </a:r>
          </a:p>
          <a:p>
            <a:pPr defTabSz="685800">
              <a:spcBef>
                <a:spcPts val="600"/>
              </a:spcBef>
            </a:pPr>
            <a:endParaRPr lang="de-CH" sz="1200" dirty="0"/>
          </a:p>
        </p:txBody>
      </p:sp>
      <p:sp>
        <p:nvSpPr>
          <p:cNvPr id="11" name="Fußzeilenplatzhalter 4">
            <a:extLst>
              <a:ext uri="{FF2B5EF4-FFF2-40B4-BE49-F238E27FC236}">
                <a16:creationId xmlns:a16="http://schemas.microsoft.com/office/drawing/2014/main" id="{A4B350A7-ED1B-2FEF-6EFF-B7F7551C953D}"/>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313C45"/>
                </a:solidFill>
                <a:latin typeface="Arial"/>
              </a:rPr>
              <a:t>Dr. Martin Eckert</a:t>
            </a:r>
            <a:endParaRPr lang="en-US" dirty="0">
              <a:solidFill>
                <a:srgbClr val="313C45"/>
              </a:solidFill>
              <a:latin typeface="Arial"/>
            </a:endParaRPr>
          </a:p>
        </p:txBody>
      </p:sp>
      <p:sp>
        <p:nvSpPr>
          <p:cNvPr id="14" name="Foliennummernplatzhalter 5">
            <a:extLst>
              <a:ext uri="{FF2B5EF4-FFF2-40B4-BE49-F238E27FC236}">
                <a16:creationId xmlns:a16="http://schemas.microsoft.com/office/drawing/2014/main" id="{3F3065F6-EBE3-C937-B7D5-669C1A04E8CE}"/>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2</a:t>
            </a:fld>
            <a:endParaRPr lang="en-US" dirty="0">
              <a:solidFill>
                <a:srgbClr val="313C45"/>
              </a:solidFill>
              <a:latin typeface="Arial"/>
            </a:endParaRPr>
          </a:p>
        </p:txBody>
      </p:sp>
    </p:spTree>
    <p:extLst>
      <p:ext uri="{BB962C8B-B14F-4D97-AF65-F5344CB8AC3E}">
        <p14:creationId xmlns:p14="http://schemas.microsoft.com/office/powerpoint/2010/main" val="3765181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9040C1-92B8-0347-505E-13390584B916}"/>
              </a:ext>
            </a:extLst>
          </p:cNvPr>
          <p:cNvSpPr>
            <a:spLocks noGrp="1"/>
          </p:cNvSpPr>
          <p:nvPr>
            <p:ph type="title"/>
          </p:nvPr>
        </p:nvSpPr>
        <p:spPr/>
        <p:txBody>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Management der IKT-Risiken</a:t>
            </a:r>
            <a:endParaRPr lang="de-CH" dirty="0"/>
          </a:p>
        </p:txBody>
      </p:sp>
      <p:sp>
        <p:nvSpPr>
          <p:cNvPr id="6" name="Textplatzhalter 5">
            <a:extLst>
              <a:ext uri="{FF2B5EF4-FFF2-40B4-BE49-F238E27FC236}">
                <a16:creationId xmlns:a16="http://schemas.microsoft.com/office/drawing/2014/main" id="{3484FF53-6E3C-CBA8-8447-94F904223DC4}"/>
              </a:ext>
            </a:extLst>
          </p:cNvPr>
          <p:cNvSpPr>
            <a:spLocks noGrp="1"/>
          </p:cNvSpPr>
          <p:nvPr>
            <p:ph type="body" sz="quarter" idx="16"/>
          </p:nvPr>
        </p:nvSpPr>
        <p:spPr>
          <a:xfrm>
            <a:off x="671892" y="877094"/>
            <a:ext cx="7622646" cy="432594"/>
          </a:xfrm>
        </p:spPr>
        <p:txBody>
          <a:bodyPr/>
          <a:lstStyle/>
          <a:p>
            <a:r>
              <a:rPr lang="de-CH" dirty="0"/>
              <a:t>Vorfallmanagement (Incident Management)</a:t>
            </a:r>
          </a:p>
          <a:p>
            <a:endParaRPr lang="de-CH" dirty="0"/>
          </a:p>
        </p:txBody>
      </p:sp>
      <p:sp>
        <p:nvSpPr>
          <p:cNvPr id="7" name="Textplatzhalter 6">
            <a:extLst>
              <a:ext uri="{FF2B5EF4-FFF2-40B4-BE49-F238E27FC236}">
                <a16:creationId xmlns:a16="http://schemas.microsoft.com/office/drawing/2014/main" id="{6DC2E4B2-F8BB-5E04-FA15-B8ABEC5F7F08}"/>
              </a:ext>
            </a:extLst>
          </p:cNvPr>
          <p:cNvSpPr>
            <a:spLocks noGrp="1"/>
          </p:cNvSpPr>
          <p:nvPr>
            <p:ph type="body" sz="quarter" idx="13"/>
          </p:nvPr>
        </p:nvSpPr>
        <p:spPr/>
        <p:txBody>
          <a:bodyPr>
            <a:normAutofit/>
          </a:bodyPr>
          <a:lstStyle/>
          <a:p>
            <a:pPr marL="0" indent="0">
              <a:buNone/>
            </a:pPr>
            <a:r>
              <a:rPr lang="de-CH" b="1" dirty="0">
                <a:solidFill>
                  <a:srgbClr val="313C45"/>
                </a:solidFill>
              </a:rPr>
              <a:t>Verfahren, Prozesse und Kontrollen zur Behandlung wesentlicher IKT-Vorfälle</a:t>
            </a:r>
          </a:p>
          <a:p>
            <a:pPr>
              <a:buFont typeface="Wingdings" panose="05000000000000000000" pitchFamily="2" charset="2"/>
              <a:buChar char="§"/>
            </a:pPr>
            <a:r>
              <a:rPr lang="de-CH" dirty="0">
                <a:solidFill>
                  <a:srgbClr val="313C45"/>
                </a:solidFill>
              </a:rPr>
              <a:t>Interne Vorfälle</a:t>
            </a:r>
          </a:p>
          <a:p>
            <a:pPr>
              <a:buFont typeface="Wingdings" panose="05000000000000000000" pitchFamily="2" charset="2"/>
              <a:buChar char="§"/>
            </a:pPr>
            <a:r>
              <a:rPr lang="de-CH" dirty="0">
                <a:solidFill>
                  <a:srgbClr val="313C45"/>
                </a:solidFill>
              </a:rPr>
              <a:t>Konzerninterne Auslagerungen</a:t>
            </a:r>
          </a:p>
          <a:p>
            <a:pPr>
              <a:buFont typeface="Wingdings" panose="05000000000000000000" pitchFamily="2" charset="2"/>
              <a:buChar char="§"/>
            </a:pPr>
            <a:r>
              <a:rPr lang="de-CH" dirty="0">
                <a:solidFill>
                  <a:srgbClr val="313C45"/>
                </a:solidFill>
              </a:rPr>
              <a:t>Abhängigkeiten von wesentlichen externen Dienstleistern</a:t>
            </a:r>
          </a:p>
          <a:p>
            <a:pPr>
              <a:buFont typeface="Wingdings" panose="05000000000000000000" pitchFamily="2" charset="2"/>
              <a:buChar char="§"/>
            </a:pPr>
            <a:r>
              <a:rPr lang="de-CH" dirty="0">
                <a:solidFill>
                  <a:srgbClr val="313C45"/>
                </a:solidFill>
              </a:rPr>
              <a:t>Abstimmung und Verknüpfung mit den Prozessen zum BCM und dem DRP</a:t>
            </a:r>
          </a:p>
          <a:p>
            <a:pPr>
              <a:buFont typeface="Wingdings" panose="05000000000000000000" pitchFamily="2" charset="2"/>
              <a:buChar char="§"/>
            </a:pPr>
            <a:endParaRPr lang="de-CH" dirty="0"/>
          </a:p>
          <a:p>
            <a:pPr marL="0" indent="0">
              <a:buNone/>
            </a:pPr>
            <a:endParaRPr lang="de-CH" dirty="0"/>
          </a:p>
        </p:txBody>
      </p:sp>
      <p:sp>
        <p:nvSpPr>
          <p:cNvPr id="8" name="Textplatzhalter 7">
            <a:extLst>
              <a:ext uri="{FF2B5EF4-FFF2-40B4-BE49-F238E27FC236}">
                <a16:creationId xmlns:a16="http://schemas.microsoft.com/office/drawing/2014/main" id="{9838CD12-2433-4E18-D633-AB7080A6E416}"/>
              </a:ext>
            </a:extLst>
          </p:cNvPr>
          <p:cNvSpPr>
            <a:spLocks noGrp="1"/>
          </p:cNvSpPr>
          <p:nvPr>
            <p:ph type="body" sz="quarter" idx="17"/>
          </p:nvPr>
        </p:nvSpPr>
        <p:spPr/>
        <p:txBody>
          <a:bodyPr/>
          <a:lstStyle/>
          <a:p>
            <a:pPr marL="0" indent="0">
              <a:buNone/>
            </a:pPr>
            <a:r>
              <a:rPr lang="de-CH" b="1" dirty="0">
                <a:solidFill>
                  <a:srgbClr val="313C45"/>
                </a:solidFill>
              </a:rPr>
              <a:t>Meldepflicht</a:t>
            </a:r>
          </a:p>
          <a:p>
            <a:pPr marL="0" indent="0">
              <a:buNone/>
            </a:pPr>
            <a:r>
              <a:rPr lang="de-DE" dirty="0">
                <a:solidFill>
                  <a:srgbClr val="313C45"/>
                </a:solidFill>
                <a:latin typeface="Arial" panose="020B0604020202020204" pitchFamily="34" charset="0"/>
              </a:rPr>
              <a:t>IKT-Vorfälle, die vom Institut als wesentliche Störung bei der Erbringung seiner kritischen Prozesse erachtet werden und für die Aufsicht von wesentlicher Bedeutung sind, müssen der FINMA unverzüglich gemeldet werden. </a:t>
            </a:r>
            <a:endParaRPr lang="de-CH" b="1" dirty="0">
              <a:solidFill>
                <a:srgbClr val="313C45"/>
              </a:solidFill>
            </a:endParaRPr>
          </a:p>
        </p:txBody>
      </p:sp>
      <p:sp>
        <p:nvSpPr>
          <p:cNvPr id="9" name="Fußzeilenplatzhalter 3">
            <a:extLst>
              <a:ext uri="{FF2B5EF4-FFF2-40B4-BE49-F238E27FC236}">
                <a16:creationId xmlns:a16="http://schemas.microsoft.com/office/drawing/2014/main" id="{55A568C9-0473-9F54-9198-B9FDA8F3D533}"/>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313C45"/>
                </a:solidFill>
                <a:latin typeface="Arial"/>
              </a:rPr>
              <a:t>Dr. Martin Eckert</a:t>
            </a:r>
            <a:endParaRPr lang="en-US" dirty="0">
              <a:solidFill>
                <a:srgbClr val="313C45"/>
              </a:solidFill>
              <a:latin typeface="Arial"/>
            </a:endParaRPr>
          </a:p>
        </p:txBody>
      </p:sp>
      <p:sp>
        <p:nvSpPr>
          <p:cNvPr id="10" name="Foliennummernplatzhalter 4">
            <a:extLst>
              <a:ext uri="{FF2B5EF4-FFF2-40B4-BE49-F238E27FC236}">
                <a16:creationId xmlns:a16="http://schemas.microsoft.com/office/drawing/2014/main" id="{A3857D16-12DD-9925-94DA-A6DF4E5CD3AA}"/>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20</a:t>
            </a:fld>
            <a:endParaRPr lang="en-US" dirty="0">
              <a:solidFill>
                <a:srgbClr val="313C45"/>
              </a:solidFill>
              <a:latin typeface="Arial"/>
            </a:endParaRPr>
          </a:p>
        </p:txBody>
      </p:sp>
    </p:spTree>
    <p:extLst>
      <p:ext uri="{BB962C8B-B14F-4D97-AF65-F5344CB8AC3E}">
        <p14:creationId xmlns:p14="http://schemas.microsoft.com/office/powerpoint/2010/main" val="2489177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9040C1-92B8-0347-505E-13390584B916}"/>
              </a:ext>
            </a:extLst>
          </p:cNvPr>
          <p:cNvSpPr>
            <a:spLocks noGrp="1"/>
          </p:cNvSpPr>
          <p:nvPr>
            <p:ph type="title"/>
          </p:nvPr>
        </p:nvSpPr>
        <p:spPr/>
        <p:txBody>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Management der </a:t>
            </a:r>
            <a:r>
              <a:rPr kumimoji="0" lang="de-CH" sz="2300" b="0" i="0" u="none" strike="noStrike" kern="1200" cap="none" spc="0" normalizeH="0" baseline="0" noProof="0" dirty="0" err="1">
                <a:ln>
                  <a:noFill/>
                </a:ln>
                <a:solidFill>
                  <a:srgbClr val="E0303C"/>
                </a:solidFill>
                <a:effectLst/>
                <a:uLnTx/>
                <a:uFillTx/>
                <a:latin typeface="Arial"/>
                <a:ea typeface="+mj-ea"/>
                <a:cs typeface="+mj-cs"/>
              </a:rPr>
              <a:t>Cyber</a:t>
            </a:r>
            <a:r>
              <a:rPr kumimoji="0" lang="de-CH" sz="2300" b="0" i="0" u="none" strike="noStrike" kern="1200" cap="none" spc="0" normalizeH="0" baseline="0" noProof="0" dirty="0">
                <a:ln>
                  <a:noFill/>
                </a:ln>
                <a:solidFill>
                  <a:srgbClr val="E0303C"/>
                </a:solidFill>
                <a:effectLst/>
                <a:uLnTx/>
                <a:uFillTx/>
                <a:latin typeface="Arial"/>
                <a:ea typeface="+mj-ea"/>
                <a:cs typeface="+mj-cs"/>
              </a:rPr>
              <a:t> Risiken</a:t>
            </a:r>
            <a:endParaRPr lang="de-CH" dirty="0"/>
          </a:p>
        </p:txBody>
      </p:sp>
      <p:sp>
        <p:nvSpPr>
          <p:cNvPr id="6" name="Textplatzhalter 5">
            <a:extLst>
              <a:ext uri="{FF2B5EF4-FFF2-40B4-BE49-F238E27FC236}">
                <a16:creationId xmlns:a16="http://schemas.microsoft.com/office/drawing/2014/main" id="{3484FF53-6E3C-CBA8-8447-94F904223DC4}"/>
              </a:ext>
            </a:extLst>
          </p:cNvPr>
          <p:cNvSpPr>
            <a:spLocks noGrp="1"/>
          </p:cNvSpPr>
          <p:nvPr>
            <p:ph type="body" sz="quarter" idx="16"/>
          </p:nvPr>
        </p:nvSpPr>
        <p:spPr>
          <a:xfrm>
            <a:off x="666572" y="877094"/>
            <a:ext cx="7622646" cy="432594"/>
          </a:xfrm>
        </p:spPr>
        <p:txBody>
          <a:bodyPr/>
          <a:lstStyle/>
          <a:p>
            <a:r>
              <a:rPr lang="de-CH" dirty="0"/>
              <a:t>Verweis auf Vortrag von </a:t>
            </a:r>
            <a:r>
              <a:rPr lang="de-DE" dirty="0"/>
              <a:t>Hans Ulrich Amsler, Michael Eisenrauch</a:t>
            </a:r>
            <a:endParaRPr lang="de-CH" dirty="0"/>
          </a:p>
        </p:txBody>
      </p:sp>
      <p:sp>
        <p:nvSpPr>
          <p:cNvPr id="7" name="Textplatzhalter 6">
            <a:extLst>
              <a:ext uri="{FF2B5EF4-FFF2-40B4-BE49-F238E27FC236}">
                <a16:creationId xmlns:a16="http://schemas.microsoft.com/office/drawing/2014/main" id="{6DC2E4B2-F8BB-5E04-FA15-B8ABEC5F7F08}"/>
              </a:ext>
            </a:extLst>
          </p:cNvPr>
          <p:cNvSpPr>
            <a:spLocks noGrp="1"/>
          </p:cNvSpPr>
          <p:nvPr>
            <p:ph type="body" sz="quarter" idx="13"/>
          </p:nvPr>
        </p:nvSpPr>
        <p:spPr/>
        <p:txBody>
          <a:bodyPr/>
          <a:lstStyle/>
          <a:p>
            <a:endParaRPr lang="de-CH" dirty="0"/>
          </a:p>
        </p:txBody>
      </p:sp>
      <p:sp>
        <p:nvSpPr>
          <p:cNvPr id="8" name="Textplatzhalter 7">
            <a:extLst>
              <a:ext uri="{FF2B5EF4-FFF2-40B4-BE49-F238E27FC236}">
                <a16:creationId xmlns:a16="http://schemas.microsoft.com/office/drawing/2014/main" id="{9838CD12-2433-4E18-D633-AB7080A6E416}"/>
              </a:ext>
            </a:extLst>
          </p:cNvPr>
          <p:cNvSpPr>
            <a:spLocks noGrp="1"/>
          </p:cNvSpPr>
          <p:nvPr>
            <p:ph type="body" sz="quarter" idx="17"/>
          </p:nvPr>
        </p:nvSpPr>
        <p:spPr/>
        <p:txBody>
          <a:bodyPr/>
          <a:lstStyle/>
          <a:p>
            <a:endParaRPr lang="de-CH" dirty="0"/>
          </a:p>
        </p:txBody>
      </p:sp>
      <p:sp>
        <p:nvSpPr>
          <p:cNvPr id="9" name="Fußzeilenplatzhalter 3">
            <a:extLst>
              <a:ext uri="{FF2B5EF4-FFF2-40B4-BE49-F238E27FC236}">
                <a16:creationId xmlns:a16="http://schemas.microsoft.com/office/drawing/2014/main" id="{C3832339-5474-A91A-82BF-E2CD2787C300}"/>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313C45"/>
                </a:solidFill>
                <a:latin typeface="Arial"/>
              </a:rPr>
              <a:t>Dr. Martin Eckert</a:t>
            </a:r>
            <a:endParaRPr lang="en-US" dirty="0">
              <a:solidFill>
                <a:srgbClr val="313C45"/>
              </a:solidFill>
              <a:latin typeface="Arial"/>
            </a:endParaRPr>
          </a:p>
        </p:txBody>
      </p:sp>
      <p:sp>
        <p:nvSpPr>
          <p:cNvPr id="10" name="Foliennummernplatzhalter 4">
            <a:extLst>
              <a:ext uri="{FF2B5EF4-FFF2-40B4-BE49-F238E27FC236}">
                <a16:creationId xmlns:a16="http://schemas.microsoft.com/office/drawing/2014/main" id="{631E648F-C2D1-D891-8668-9FB220850C9C}"/>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21</a:t>
            </a:fld>
            <a:endParaRPr lang="en-US" dirty="0">
              <a:solidFill>
                <a:srgbClr val="313C45"/>
              </a:solidFill>
              <a:latin typeface="Arial"/>
            </a:endParaRPr>
          </a:p>
        </p:txBody>
      </p:sp>
    </p:spTree>
    <p:extLst>
      <p:ext uri="{BB962C8B-B14F-4D97-AF65-F5344CB8AC3E}">
        <p14:creationId xmlns:p14="http://schemas.microsoft.com/office/powerpoint/2010/main" val="190091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9040C1-92B8-0347-505E-13390584B916}"/>
              </a:ext>
            </a:extLst>
          </p:cNvPr>
          <p:cNvSpPr>
            <a:spLocks noGrp="1"/>
          </p:cNvSpPr>
          <p:nvPr>
            <p:ph type="title"/>
          </p:nvPr>
        </p:nvSpPr>
        <p:spPr/>
        <p:txBody>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Management der Risiken kritischer Daten</a:t>
            </a:r>
            <a:endParaRPr lang="de-CH" dirty="0"/>
          </a:p>
        </p:txBody>
      </p:sp>
      <p:sp>
        <p:nvSpPr>
          <p:cNvPr id="6" name="Textplatzhalter 5">
            <a:extLst>
              <a:ext uri="{FF2B5EF4-FFF2-40B4-BE49-F238E27FC236}">
                <a16:creationId xmlns:a16="http://schemas.microsoft.com/office/drawing/2014/main" id="{3484FF53-6E3C-CBA8-8447-94F904223DC4}"/>
              </a:ext>
            </a:extLst>
          </p:cNvPr>
          <p:cNvSpPr>
            <a:spLocks noGrp="1"/>
          </p:cNvSpPr>
          <p:nvPr>
            <p:ph type="body" sz="quarter" idx="16"/>
          </p:nvPr>
        </p:nvSpPr>
        <p:spPr>
          <a:xfrm>
            <a:off x="645308" y="877094"/>
            <a:ext cx="7622646" cy="432594"/>
          </a:xfrm>
        </p:spPr>
        <p:txBody>
          <a:bodyPr/>
          <a:lstStyle/>
          <a:p>
            <a:r>
              <a:rPr lang="de-CH" dirty="0"/>
              <a:t>Definition und Klassifikation</a:t>
            </a:r>
          </a:p>
        </p:txBody>
      </p:sp>
      <p:sp>
        <p:nvSpPr>
          <p:cNvPr id="7" name="Textplatzhalter 6">
            <a:extLst>
              <a:ext uri="{FF2B5EF4-FFF2-40B4-BE49-F238E27FC236}">
                <a16:creationId xmlns:a16="http://schemas.microsoft.com/office/drawing/2014/main" id="{6DC2E4B2-F8BB-5E04-FA15-B8ABEC5F7F08}"/>
              </a:ext>
            </a:extLst>
          </p:cNvPr>
          <p:cNvSpPr>
            <a:spLocks noGrp="1"/>
          </p:cNvSpPr>
          <p:nvPr>
            <p:ph type="body" sz="quarter" idx="13"/>
          </p:nvPr>
        </p:nvSpPr>
        <p:spPr/>
        <p:txBody>
          <a:bodyPr>
            <a:normAutofit/>
          </a:bodyPr>
          <a:lstStyle/>
          <a:p>
            <a:pPr marL="0" indent="0">
              <a:buNone/>
            </a:pPr>
            <a:r>
              <a:rPr lang="de-DE" b="1" dirty="0">
                <a:solidFill>
                  <a:srgbClr val="313C45"/>
                </a:solidFill>
                <a:latin typeface="Arial" panose="020B0604020202020204" pitchFamily="34" charset="0"/>
              </a:rPr>
              <a:t>Kritische Daten:</a:t>
            </a:r>
          </a:p>
          <a:p>
            <a:pPr marL="0" indent="0">
              <a:buNone/>
            </a:pPr>
            <a:r>
              <a:rPr lang="de-DE" i="1" dirty="0">
                <a:solidFill>
                  <a:srgbClr val="313C45"/>
                </a:solidFill>
                <a:latin typeface="Arial" panose="020B0604020202020204" pitchFamily="34" charset="0"/>
              </a:rPr>
              <a:t>Kritische Daten </a:t>
            </a:r>
            <a:r>
              <a:rPr lang="de-DE" dirty="0">
                <a:solidFill>
                  <a:srgbClr val="313C45"/>
                </a:solidFill>
                <a:latin typeface="Arial" panose="020B0604020202020204" pitchFamily="34" charset="0"/>
              </a:rPr>
              <a:t>sind Daten, die in Anbetracht der Grösse, der Komplexität, der Struktur, des Risikoprofils sowie des Geschäftsmodells des Instituts von </a:t>
            </a:r>
            <a:r>
              <a:rPr lang="de-DE" u="sng" dirty="0">
                <a:solidFill>
                  <a:srgbClr val="313C45"/>
                </a:solidFill>
                <a:latin typeface="Arial" panose="020B0604020202020204" pitchFamily="34" charset="0"/>
              </a:rPr>
              <a:t>wesentlicher</a:t>
            </a:r>
            <a:r>
              <a:rPr lang="de-DE" dirty="0">
                <a:solidFill>
                  <a:srgbClr val="313C45"/>
                </a:solidFill>
                <a:latin typeface="Arial" panose="020B0604020202020204" pitchFamily="34" charset="0"/>
              </a:rPr>
              <a:t> Bedeutung sind, dass sie einen erhöhten Sicherheitsanspruch erfordern. Dabei handelt es sich um Daten, die für die erfolgreiche und nachhaltige Erbringung der Dienst-leistungen des Instituts oder für regulatorische Zwecke wesentlich sind. </a:t>
            </a:r>
            <a:r>
              <a:rPr lang="de-CH" dirty="0"/>
              <a:t>				</a:t>
            </a:r>
          </a:p>
        </p:txBody>
      </p:sp>
      <p:sp>
        <p:nvSpPr>
          <p:cNvPr id="8" name="Textplatzhalter 7">
            <a:extLst>
              <a:ext uri="{FF2B5EF4-FFF2-40B4-BE49-F238E27FC236}">
                <a16:creationId xmlns:a16="http://schemas.microsoft.com/office/drawing/2014/main" id="{9838CD12-2433-4E18-D633-AB7080A6E416}"/>
              </a:ext>
            </a:extLst>
          </p:cNvPr>
          <p:cNvSpPr>
            <a:spLocks noGrp="1"/>
          </p:cNvSpPr>
          <p:nvPr>
            <p:ph type="body" sz="quarter" idx="17"/>
          </p:nvPr>
        </p:nvSpPr>
        <p:spPr/>
        <p:txBody>
          <a:bodyPr>
            <a:normAutofit fontScale="85000" lnSpcReduction="20000"/>
          </a:bodyPr>
          <a:lstStyle/>
          <a:p>
            <a:pPr marL="0" indent="0">
              <a:buNone/>
            </a:pPr>
            <a:r>
              <a:rPr lang="de-CH" sz="1600" b="1" dirty="0">
                <a:solidFill>
                  <a:srgbClr val="313C45"/>
                </a:solidFill>
              </a:rPr>
              <a:t>Klassifikation</a:t>
            </a:r>
          </a:p>
          <a:p>
            <a:pPr marL="0" indent="0">
              <a:lnSpc>
                <a:spcPct val="120000"/>
              </a:lnSpc>
              <a:buNone/>
            </a:pPr>
            <a:r>
              <a:rPr lang="de-DE" sz="1500" b="0" i="0" u="none" strike="noStrike" baseline="0" dirty="0">
                <a:solidFill>
                  <a:srgbClr val="313C45"/>
                </a:solidFill>
                <a:latin typeface="Arial" panose="020B0604020202020204" pitchFamily="34" charset="0"/>
              </a:rPr>
              <a:t>Bei der Beurteilung und Festlegung der Kritikalität von Daten sind sowohl die Vertraulichkeit als auch die Integrität und Verfügbarkeit zu berücksichtigen. Jeder dieser drei Aspekte kann ausschlag-        gebend dafür sein, dass Daten als kritisch klassifiziert werden. </a:t>
            </a:r>
          </a:p>
          <a:p>
            <a:pPr marL="0" indent="0">
              <a:lnSpc>
                <a:spcPct val="120000"/>
              </a:lnSpc>
              <a:buNone/>
            </a:pPr>
            <a:r>
              <a:rPr lang="de-DE" sz="1500" dirty="0">
                <a:solidFill>
                  <a:srgbClr val="313C45"/>
                </a:solidFill>
                <a:latin typeface="Arial" panose="020B0604020202020204" pitchFamily="34" charset="0"/>
              </a:rPr>
              <a:t>Kritisch Daten bezgl. Vertraulichkeit: </a:t>
            </a:r>
            <a:r>
              <a:rPr lang="de-DE" sz="1300" dirty="0">
                <a:solidFill>
                  <a:srgbClr val="313C45"/>
                </a:solidFill>
                <a:latin typeface="Arial" panose="020B0604020202020204" pitchFamily="34" charset="0"/>
              </a:rPr>
              <a:t>Geschäftsinformationen, Kunden- oder Personenbezogene Daten</a:t>
            </a:r>
            <a:endParaRPr lang="de-DE" sz="1500" dirty="0">
              <a:solidFill>
                <a:srgbClr val="313C45"/>
              </a:solidFill>
              <a:latin typeface="Arial" panose="020B0604020202020204" pitchFamily="34" charset="0"/>
            </a:endParaRPr>
          </a:p>
          <a:p>
            <a:pPr marL="0" indent="0">
              <a:lnSpc>
                <a:spcPct val="120000"/>
              </a:lnSpc>
              <a:buNone/>
            </a:pPr>
            <a:r>
              <a:rPr lang="de-DE" sz="1500" b="0" i="0" u="none" strike="noStrike" baseline="0" dirty="0">
                <a:solidFill>
                  <a:srgbClr val="313C45"/>
                </a:solidFill>
                <a:latin typeface="Arial" panose="020B0604020202020204" pitchFamily="34" charset="0"/>
              </a:rPr>
              <a:t>Kritisch bezgl. Integrität und Verfügbarkeit (</a:t>
            </a:r>
            <a:r>
              <a:rPr lang="de-DE" sz="1500" b="0" i="0" u="none" strike="noStrike" baseline="0" dirty="0" err="1">
                <a:solidFill>
                  <a:srgbClr val="313C45"/>
                </a:solidFill>
                <a:latin typeface="Arial" panose="020B0604020202020204" pitchFamily="34" charset="0"/>
              </a:rPr>
              <a:t>mission</a:t>
            </a:r>
            <a:r>
              <a:rPr lang="de-DE" sz="1500" b="0" i="0" u="none" strike="noStrike" baseline="0" dirty="0">
                <a:solidFill>
                  <a:srgbClr val="313C45"/>
                </a:solidFill>
                <a:latin typeface="Arial" panose="020B0604020202020204" pitchFamily="34" charset="0"/>
              </a:rPr>
              <a:t> critical): </a:t>
            </a:r>
            <a:r>
              <a:rPr lang="de-DE" sz="1300" dirty="0">
                <a:solidFill>
                  <a:srgbClr val="313C45"/>
                </a:solidFill>
                <a:latin typeface="Arial" panose="020B0604020202020204" pitchFamily="34" charset="0"/>
              </a:rPr>
              <a:t>Daten für Finanzberichte, regulatorische Berichte, </a:t>
            </a:r>
            <a:r>
              <a:rPr lang="de-DE" sz="1300" dirty="0" err="1">
                <a:solidFill>
                  <a:srgbClr val="313C45"/>
                </a:solidFill>
                <a:latin typeface="Arial" panose="020B0604020202020204" pitchFamily="34" charset="0"/>
              </a:rPr>
              <a:t>Entscheidprozesse</a:t>
            </a:r>
            <a:r>
              <a:rPr lang="de-DE" sz="1300" dirty="0">
                <a:solidFill>
                  <a:srgbClr val="313C45"/>
                </a:solidFill>
                <a:latin typeface="Arial" panose="020B0604020202020204" pitchFamily="34" charset="0"/>
              </a:rPr>
              <a:t>, technische Realisierung, etc.</a:t>
            </a:r>
          </a:p>
          <a:p>
            <a:pPr marL="0" indent="0">
              <a:buNone/>
            </a:pPr>
            <a:endParaRPr lang="de-CH" dirty="0"/>
          </a:p>
        </p:txBody>
      </p:sp>
      <p:sp>
        <p:nvSpPr>
          <p:cNvPr id="9" name="Fußzeilenplatzhalter 3">
            <a:extLst>
              <a:ext uri="{FF2B5EF4-FFF2-40B4-BE49-F238E27FC236}">
                <a16:creationId xmlns:a16="http://schemas.microsoft.com/office/drawing/2014/main" id="{83C118F2-612E-6DA6-A8BA-01120C4CCEA9}"/>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313C45"/>
                </a:solidFill>
                <a:latin typeface="Arial"/>
              </a:rPr>
              <a:t>Dr. Martin Eckert</a:t>
            </a:r>
            <a:endParaRPr lang="en-US" dirty="0">
              <a:solidFill>
                <a:srgbClr val="313C45"/>
              </a:solidFill>
              <a:latin typeface="Arial"/>
            </a:endParaRPr>
          </a:p>
        </p:txBody>
      </p:sp>
      <p:sp>
        <p:nvSpPr>
          <p:cNvPr id="10" name="Foliennummernplatzhalter 4">
            <a:extLst>
              <a:ext uri="{FF2B5EF4-FFF2-40B4-BE49-F238E27FC236}">
                <a16:creationId xmlns:a16="http://schemas.microsoft.com/office/drawing/2014/main" id="{F4BE88C5-8FCE-EBFD-DA64-EDD9AAF7EE0A}"/>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22</a:t>
            </a:fld>
            <a:endParaRPr lang="en-US" dirty="0">
              <a:solidFill>
                <a:srgbClr val="313C45"/>
              </a:solidFill>
              <a:latin typeface="Arial"/>
            </a:endParaRPr>
          </a:p>
        </p:txBody>
      </p:sp>
    </p:spTree>
    <p:extLst>
      <p:ext uri="{BB962C8B-B14F-4D97-AF65-F5344CB8AC3E}">
        <p14:creationId xmlns:p14="http://schemas.microsoft.com/office/powerpoint/2010/main" val="1105763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9040C1-92B8-0347-505E-13390584B916}"/>
              </a:ext>
            </a:extLst>
          </p:cNvPr>
          <p:cNvSpPr>
            <a:spLocks noGrp="1"/>
          </p:cNvSpPr>
          <p:nvPr>
            <p:ph type="title"/>
          </p:nvPr>
        </p:nvSpPr>
        <p:spPr/>
        <p:txBody>
          <a:bodyPr>
            <a:normAutofit/>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Management der Risiken kritischer Daten</a:t>
            </a:r>
            <a:endParaRPr lang="de-CH" dirty="0"/>
          </a:p>
        </p:txBody>
      </p:sp>
      <p:sp>
        <p:nvSpPr>
          <p:cNvPr id="6" name="Textplatzhalter 5">
            <a:extLst>
              <a:ext uri="{FF2B5EF4-FFF2-40B4-BE49-F238E27FC236}">
                <a16:creationId xmlns:a16="http://schemas.microsoft.com/office/drawing/2014/main" id="{3484FF53-6E3C-CBA8-8447-94F904223DC4}"/>
              </a:ext>
            </a:extLst>
          </p:cNvPr>
          <p:cNvSpPr>
            <a:spLocks noGrp="1"/>
          </p:cNvSpPr>
          <p:nvPr>
            <p:ph type="body" sz="quarter" idx="16"/>
          </p:nvPr>
        </p:nvSpPr>
        <p:spPr>
          <a:xfrm>
            <a:off x="661258" y="877094"/>
            <a:ext cx="7622646" cy="432594"/>
          </a:xfrm>
        </p:spPr>
        <p:txBody>
          <a:bodyPr/>
          <a:lstStyle/>
          <a:p>
            <a:r>
              <a:rPr lang="de-CH" dirty="0"/>
              <a:t>Strategie und Governance</a:t>
            </a:r>
          </a:p>
          <a:p>
            <a:endParaRPr lang="de-CH" dirty="0"/>
          </a:p>
        </p:txBody>
      </p:sp>
      <p:sp>
        <p:nvSpPr>
          <p:cNvPr id="7" name="Textplatzhalter 6">
            <a:extLst>
              <a:ext uri="{FF2B5EF4-FFF2-40B4-BE49-F238E27FC236}">
                <a16:creationId xmlns:a16="http://schemas.microsoft.com/office/drawing/2014/main" id="{6DC2E4B2-F8BB-5E04-FA15-B8ABEC5F7F08}"/>
              </a:ext>
            </a:extLst>
          </p:cNvPr>
          <p:cNvSpPr>
            <a:spLocks noGrp="1"/>
          </p:cNvSpPr>
          <p:nvPr>
            <p:ph type="body" sz="quarter" idx="13"/>
          </p:nvPr>
        </p:nvSpPr>
        <p:spPr>
          <a:xfrm>
            <a:off x="762265" y="1485901"/>
            <a:ext cx="3634298" cy="3235325"/>
          </a:xfrm>
        </p:spPr>
        <p:txBody>
          <a:bodyPr>
            <a:noAutofit/>
          </a:bodyPr>
          <a:lstStyle/>
          <a:p>
            <a:pPr marL="0" indent="0">
              <a:buNone/>
            </a:pPr>
            <a:r>
              <a:rPr lang="de-CH" b="1" dirty="0">
                <a:solidFill>
                  <a:srgbClr val="313C45"/>
                </a:solidFill>
              </a:rPr>
              <a:t>Aufgaben Geschäftsleitung</a:t>
            </a:r>
          </a:p>
          <a:p>
            <a:pPr>
              <a:buFont typeface="Wingdings" panose="05000000000000000000" pitchFamily="2" charset="2"/>
              <a:buChar char="§"/>
            </a:pPr>
            <a:r>
              <a:rPr lang="de-CH" dirty="0">
                <a:solidFill>
                  <a:srgbClr val="313C45"/>
                </a:solidFill>
              </a:rPr>
              <a:t>Genehmigung der Grundzüge des Managements der Risiken kritischer Daten durch GL</a:t>
            </a:r>
          </a:p>
          <a:p>
            <a:pPr>
              <a:buFont typeface="Wingdings" panose="05000000000000000000" pitchFamily="2" charset="2"/>
              <a:buChar char="§"/>
            </a:pPr>
            <a:r>
              <a:rPr lang="de-CH" dirty="0">
                <a:solidFill>
                  <a:srgbClr val="313C45"/>
                </a:solidFill>
              </a:rPr>
              <a:t>Überwachung der Einhaltung durch GL</a:t>
            </a:r>
          </a:p>
          <a:p>
            <a:pPr>
              <a:buFont typeface="Wingdings" panose="05000000000000000000" pitchFamily="2" charset="2"/>
              <a:buChar char="§"/>
            </a:pPr>
            <a:r>
              <a:rPr lang="de-CH" dirty="0">
                <a:solidFill>
                  <a:srgbClr val="313C45"/>
                </a:solidFill>
              </a:rPr>
              <a:t>Jährliche Genehmigung/Anpassung Risikotoleranz</a:t>
            </a:r>
          </a:p>
          <a:p>
            <a:pPr>
              <a:buFont typeface="Wingdings" panose="05000000000000000000" pitchFamily="2" charset="2"/>
              <a:buChar char="§"/>
            </a:pPr>
            <a:r>
              <a:rPr lang="de-CH" dirty="0">
                <a:solidFill>
                  <a:srgbClr val="313C45"/>
                </a:solidFill>
              </a:rPr>
              <a:t>Genehmigung Strategie für den Umgang mit kritischen Daten</a:t>
            </a:r>
          </a:p>
          <a:p>
            <a:pPr>
              <a:buFont typeface="Wingdings" panose="05000000000000000000" pitchFamily="2" charset="2"/>
              <a:buChar char="§"/>
            </a:pPr>
            <a:r>
              <a:rPr lang="de-CH" dirty="0">
                <a:solidFill>
                  <a:srgbClr val="313C45"/>
                </a:solidFill>
              </a:rPr>
              <a:t>Sicherstellung Identifikation, Beurteilung, Begrenzung und Überwachung</a:t>
            </a:r>
          </a:p>
          <a:p>
            <a:pPr>
              <a:buFont typeface="Wingdings" panose="05000000000000000000" pitchFamily="2" charset="2"/>
              <a:buChar char="§"/>
            </a:pPr>
            <a:r>
              <a:rPr lang="de-CH" dirty="0">
                <a:solidFill>
                  <a:srgbClr val="313C45"/>
                </a:solidFill>
              </a:rPr>
              <a:t>Definition Rollen (CISO; etc.; qualifizierte und angemessene Ressourcen</a:t>
            </a:r>
          </a:p>
        </p:txBody>
      </p:sp>
      <p:sp>
        <p:nvSpPr>
          <p:cNvPr id="8" name="Textplatzhalter 7">
            <a:extLst>
              <a:ext uri="{FF2B5EF4-FFF2-40B4-BE49-F238E27FC236}">
                <a16:creationId xmlns:a16="http://schemas.microsoft.com/office/drawing/2014/main" id="{9838CD12-2433-4E18-D633-AB7080A6E416}"/>
              </a:ext>
            </a:extLst>
          </p:cNvPr>
          <p:cNvSpPr>
            <a:spLocks noGrp="1"/>
          </p:cNvSpPr>
          <p:nvPr>
            <p:ph type="body" sz="quarter" idx="17"/>
          </p:nvPr>
        </p:nvSpPr>
        <p:spPr/>
        <p:txBody>
          <a:bodyPr>
            <a:normAutofit/>
          </a:bodyPr>
          <a:lstStyle/>
          <a:p>
            <a:pPr marL="0" indent="0">
              <a:buNone/>
            </a:pPr>
            <a:endParaRPr lang="de-CH" dirty="0"/>
          </a:p>
          <a:p>
            <a:pPr>
              <a:buFont typeface="Wingdings" panose="05000000000000000000" pitchFamily="2" charset="2"/>
              <a:buChar char="§"/>
            </a:pPr>
            <a:r>
              <a:rPr lang="de-CH" dirty="0">
                <a:solidFill>
                  <a:srgbClr val="313C45"/>
                </a:solidFill>
              </a:rPr>
              <a:t>Definition geeigneter Prozesse, Verfahren und Kontrollen zum Umgang mit kritischen Daten</a:t>
            </a:r>
          </a:p>
          <a:p>
            <a:pPr>
              <a:buFont typeface="Wingdings" panose="05000000000000000000" pitchFamily="2" charset="2"/>
              <a:buChar char="§"/>
            </a:pPr>
            <a:r>
              <a:rPr lang="de-CH" dirty="0">
                <a:solidFill>
                  <a:srgbClr val="313C45"/>
                </a:solidFill>
              </a:rPr>
              <a:t>Beauftragung einer Einheit, </a:t>
            </a:r>
            <a:r>
              <a:rPr lang="de-DE" dirty="0">
                <a:solidFill>
                  <a:srgbClr val="313C45"/>
                </a:solidFill>
              </a:rPr>
              <a:t>um Rahmenbedingungen zur Sicherstellung der Vertraulichkeit, Integrität und Verfügbarkeit von kritischen Daten zu schaffen und ihre Einhaltung zu überwachen. </a:t>
            </a:r>
            <a:endParaRPr lang="de-CH" dirty="0">
              <a:solidFill>
                <a:srgbClr val="313C45"/>
              </a:solidFill>
            </a:endParaRPr>
          </a:p>
        </p:txBody>
      </p:sp>
      <p:sp>
        <p:nvSpPr>
          <p:cNvPr id="11" name="Fußzeilenplatzhalter 3">
            <a:extLst>
              <a:ext uri="{FF2B5EF4-FFF2-40B4-BE49-F238E27FC236}">
                <a16:creationId xmlns:a16="http://schemas.microsoft.com/office/drawing/2014/main" id="{C5D6EF45-ABCF-0281-75D8-FB4DF6815E4A}"/>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313C45"/>
                </a:solidFill>
                <a:latin typeface="Arial"/>
              </a:rPr>
              <a:t>Dr. Martin Eckert</a:t>
            </a:r>
            <a:endParaRPr lang="en-US" dirty="0">
              <a:solidFill>
                <a:srgbClr val="313C45"/>
              </a:solidFill>
              <a:latin typeface="Arial"/>
            </a:endParaRPr>
          </a:p>
        </p:txBody>
      </p:sp>
      <p:sp>
        <p:nvSpPr>
          <p:cNvPr id="12" name="Foliennummernplatzhalter 4">
            <a:extLst>
              <a:ext uri="{FF2B5EF4-FFF2-40B4-BE49-F238E27FC236}">
                <a16:creationId xmlns:a16="http://schemas.microsoft.com/office/drawing/2014/main" id="{5D85BD75-4024-77A0-FEF5-045631CB43AA}"/>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23</a:t>
            </a:fld>
            <a:endParaRPr lang="en-US" dirty="0">
              <a:solidFill>
                <a:srgbClr val="313C45"/>
              </a:solidFill>
              <a:latin typeface="Arial"/>
            </a:endParaRPr>
          </a:p>
        </p:txBody>
      </p:sp>
    </p:spTree>
    <p:extLst>
      <p:ext uri="{BB962C8B-B14F-4D97-AF65-F5344CB8AC3E}">
        <p14:creationId xmlns:p14="http://schemas.microsoft.com/office/powerpoint/2010/main" val="1727877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9040C1-92B8-0347-505E-13390584B916}"/>
              </a:ext>
            </a:extLst>
          </p:cNvPr>
          <p:cNvSpPr>
            <a:spLocks noGrp="1"/>
          </p:cNvSpPr>
          <p:nvPr>
            <p:ph type="title"/>
          </p:nvPr>
        </p:nvSpPr>
        <p:spPr/>
        <p:txBody>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Management der Risiken kritischer Daten</a:t>
            </a:r>
            <a:endParaRPr lang="de-CH" dirty="0"/>
          </a:p>
        </p:txBody>
      </p:sp>
      <p:sp>
        <p:nvSpPr>
          <p:cNvPr id="6" name="Textplatzhalter 5">
            <a:extLst>
              <a:ext uri="{FF2B5EF4-FFF2-40B4-BE49-F238E27FC236}">
                <a16:creationId xmlns:a16="http://schemas.microsoft.com/office/drawing/2014/main" id="{3484FF53-6E3C-CBA8-8447-94F904223DC4}"/>
              </a:ext>
            </a:extLst>
          </p:cNvPr>
          <p:cNvSpPr>
            <a:spLocks noGrp="1"/>
          </p:cNvSpPr>
          <p:nvPr>
            <p:ph type="body" sz="quarter" idx="16"/>
          </p:nvPr>
        </p:nvSpPr>
        <p:spPr>
          <a:xfrm>
            <a:off x="671889" y="877094"/>
            <a:ext cx="7622646" cy="432594"/>
          </a:xfrm>
        </p:spPr>
        <p:txBody>
          <a:bodyPr/>
          <a:lstStyle/>
          <a:p>
            <a:r>
              <a:rPr lang="de-CH" dirty="0"/>
              <a:t>Verschärfte qualitative Anforderungen</a:t>
            </a:r>
          </a:p>
        </p:txBody>
      </p:sp>
      <p:sp>
        <p:nvSpPr>
          <p:cNvPr id="7" name="Textplatzhalter 6">
            <a:extLst>
              <a:ext uri="{FF2B5EF4-FFF2-40B4-BE49-F238E27FC236}">
                <a16:creationId xmlns:a16="http://schemas.microsoft.com/office/drawing/2014/main" id="{6DC2E4B2-F8BB-5E04-FA15-B8ABEC5F7F08}"/>
              </a:ext>
            </a:extLst>
          </p:cNvPr>
          <p:cNvSpPr>
            <a:spLocks noGrp="1"/>
          </p:cNvSpPr>
          <p:nvPr>
            <p:ph type="body" sz="quarter" idx="13"/>
          </p:nvPr>
        </p:nvSpPr>
        <p:spPr/>
        <p:txBody>
          <a:bodyPr>
            <a:normAutofit lnSpcReduction="10000"/>
          </a:bodyPr>
          <a:lstStyle/>
          <a:p>
            <a:pPr>
              <a:buFont typeface="Wingdings" panose="05000000000000000000" pitchFamily="2" charset="2"/>
              <a:buChar char="§"/>
            </a:pPr>
            <a:r>
              <a:rPr lang="de-CH" dirty="0">
                <a:solidFill>
                  <a:srgbClr val="313C45"/>
                </a:solidFill>
              </a:rPr>
              <a:t>Einhaltung Vertraulichkeit, Integrität und Verfügbarkeit</a:t>
            </a:r>
          </a:p>
          <a:p>
            <a:pPr>
              <a:buFont typeface="Wingdings" panose="05000000000000000000" pitchFamily="2" charset="2"/>
              <a:buChar char="§"/>
            </a:pPr>
            <a:r>
              <a:rPr lang="de-CH" dirty="0">
                <a:solidFill>
                  <a:srgbClr val="313C45"/>
                </a:solidFill>
              </a:rPr>
              <a:t>Gesamter Lebenszyklus</a:t>
            </a:r>
          </a:p>
          <a:p>
            <a:pPr>
              <a:buFont typeface="Wingdings" panose="05000000000000000000" pitchFamily="2" charset="2"/>
              <a:buChar char="§"/>
            </a:pPr>
            <a:r>
              <a:rPr lang="de-CH" dirty="0">
                <a:solidFill>
                  <a:srgbClr val="313C45"/>
                </a:solidFill>
              </a:rPr>
              <a:t>Geeignete Prozesse, Verfahren und Kontrollen</a:t>
            </a:r>
          </a:p>
          <a:p>
            <a:pPr>
              <a:buFont typeface="Wingdings" panose="05000000000000000000" pitchFamily="2" charset="2"/>
              <a:buChar char="§"/>
            </a:pPr>
            <a:r>
              <a:rPr lang="de-CH" u="sng" dirty="0">
                <a:solidFill>
                  <a:srgbClr val="313C45"/>
                </a:solidFill>
              </a:rPr>
              <a:t>Zugriffsschutz im Betrieb, während Entwicklung, Veränderung und Migration</a:t>
            </a:r>
            <a:r>
              <a:rPr lang="de-CH" dirty="0">
                <a:solidFill>
                  <a:srgbClr val="313C45"/>
                </a:solidFill>
              </a:rPr>
              <a:t> (auch auf Testumgebungen)</a:t>
            </a:r>
          </a:p>
          <a:p>
            <a:pPr>
              <a:buFont typeface="Wingdings" panose="05000000000000000000" pitchFamily="2" charset="2"/>
              <a:buChar char="§"/>
            </a:pPr>
            <a:r>
              <a:rPr lang="de-CH" dirty="0">
                <a:solidFill>
                  <a:srgbClr val="313C45"/>
                </a:solidFill>
              </a:rPr>
              <a:t>Need-</a:t>
            </a:r>
            <a:r>
              <a:rPr lang="de-CH" dirty="0" err="1">
                <a:solidFill>
                  <a:srgbClr val="313C45"/>
                </a:solidFill>
              </a:rPr>
              <a:t>to</a:t>
            </a:r>
            <a:r>
              <a:rPr lang="de-CH" dirty="0">
                <a:solidFill>
                  <a:srgbClr val="313C45"/>
                </a:solidFill>
              </a:rPr>
              <a:t>-</a:t>
            </a:r>
            <a:r>
              <a:rPr lang="de-CH" dirty="0" err="1">
                <a:solidFill>
                  <a:srgbClr val="313C45"/>
                </a:solidFill>
              </a:rPr>
              <a:t>know</a:t>
            </a:r>
            <a:r>
              <a:rPr lang="de-CH" dirty="0">
                <a:solidFill>
                  <a:srgbClr val="313C45"/>
                </a:solidFill>
              </a:rPr>
              <a:t>-Prinzip</a:t>
            </a:r>
          </a:p>
          <a:p>
            <a:pPr>
              <a:buFont typeface="Wingdings" panose="05000000000000000000" pitchFamily="2" charset="2"/>
              <a:buChar char="§"/>
            </a:pPr>
            <a:r>
              <a:rPr lang="de-CH" dirty="0">
                <a:solidFill>
                  <a:srgbClr val="313C45"/>
                </a:solidFill>
              </a:rPr>
              <a:t>Least Privilege-Prinzip</a:t>
            </a:r>
          </a:p>
          <a:p>
            <a:pPr>
              <a:buFont typeface="Wingdings" panose="05000000000000000000" pitchFamily="2" charset="2"/>
              <a:buChar char="§"/>
            </a:pPr>
            <a:r>
              <a:rPr lang="de-CH" dirty="0">
                <a:solidFill>
                  <a:srgbClr val="313C45"/>
                </a:solidFill>
              </a:rPr>
              <a:t>Autorisierungssystem</a:t>
            </a:r>
          </a:p>
          <a:p>
            <a:pPr>
              <a:buFont typeface="Wingdings" panose="05000000000000000000" pitchFamily="2" charset="2"/>
              <a:buChar char="§"/>
            </a:pPr>
            <a:r>
              <a:rPr lang="de-CH" dirty="0">
                <a:solidFill>
                  <a:srgbClr val="313C45"/>
                </a:solidFill>
              </a:rPr>
              <a:t>Regelmässige Überprüfung der Berechtigungen</a:t>
            </a:r>
          </a:p>
        </p:txBody>
      </p:sp>
      <p:sp>
        <p:nvSpPr>
          <p:cNvPr id="8" name="Textplatzhalter 7">
            <a:extLst>
              <a:ext uri="{FF2B5EF4-FFF2-40B4-BE49-F238E27FC236}">
                <a16:creationId xmlns:a16="http://schemas.microsoft.com/office/drawing/2014/main" id="{9838CD12-2433-4E18-D633-AB7080A6E416}"/>
              </a:ext>
            </a:extLst>
          </p:cNvPr>
          <p:cNvSpPr>
            <a:spLocks noGrp="1"/>
          </p:cNvSpPr>
          <p:nvPr>
            <p:ph type="body" sz="quarter" idx="17"/>
          </p:nvPr>
        </p:nvSpPr>
        <p:spPr>
          <a:xfrm>
            <a:off x="4954720" y="1485901"/>
            <a:ext cx="3547254" cy="3235325"/>
          </a:xfrm>
        </p:spPr>
        <p:txBody>
          <a:bodyPr>
            <a:normAutofit/>
          </a:bodyPr>
          <a:lstStyle/>
          <a:p>
            <a:pPr>
              <a:buFont typeface="Wingdings" panose="05000000000000000000" pitchFamily="2" charset="2"/>
              <a:buChar char="§"/>
            </a:pPr>
            <a:r>
              <a:rPr lang="de-CH" dirty="0">
                <a:solidFill>
                  <a:srgbClr val="313C45"/>
                </a:solidFill>
              </a:rPr>
              <a:t>Sorgfältige Auswahl der internen und externen Personen, die die kritischen Daten bearbeiten oder einsehen können</a:t>
            </a:r>
          </a:p>
          <a:p>
            <a:pPr>
              <a:buFont typeface="Wingdings" panose="05000000000000000000" pitchFamily="2" charset="2"/>
              <a:buChar char="§"/>
            </a:pPr>
            <a:r>
              <a:rPr lang="de-CH" dirty="0">
                <a:solidFill>
                  <a:srgbClr val="313C45"/>
                </a:solidFill>
              </a:rPr>
              <a:t>Datenspeicherung von kritischen Daten ausserhalb CH oder Zugriff aus dem Ausland: Begrenzung der erhöhten Risiken, Überwachung und besonderer Schutz</a:t>
            </a:r>
          </a:p>
          <a:p>
            <a:pPr>
              <a:buFont typeface="Wingdings" panose="05000000000000000000" pitchFamily="2" charset="2"/>
              <a:buChar char="§"/>
            </a:pPr>
            <a:r>
              <a:rPr lang="de-CH" dirty="0">
                <a:solidFill>
                  <a:srgbClr val="313C45"/>
                </a:solidFill>
              </a:rPr>
              <a:t>Überwachung (Auswertung Log-Dateien, Vier-Augen-Prinzip, usw.) und Schulung dieser Personen; Liste aller Personen mit erhöhten Privilegien (Administrationsrechte, Anwender mit Zugriff auf grosse Datenmengen, etc.)</a:t>
            </a:r>
          </a:p>
        </p:txBody>
      </p:sp>
      <p:sp>
        <p:nvSpPr>
          <p:cNvPr id="9" name="Fußzeilenplatzhalter 3">
            <a:extLst>
              <a:ext uri="{FF2B5EF4-FFF2-40B4-BE49-F238E27FC236}">
                <a16:creationId xmlns:a16="http://schemas.microsoft.com/office/drawing/2014/main" id="{43785E1B-ABDB-AE1A-6BC8-A1B99DC0F71A}"/>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313C45"/>
                </a:solidFill>
                <a:latin typeface="Arial"/>
              </a:rPr>
              <a:t>Dr. Martin Eckert</a:t>
            </a:r>
            <a:endParaRPr lang="en-US" dirty="0">
              <a:solidFill>
                <a:srgbClr val="313C45"/>
              </a:solidFill>
              <a:latin typeface="Arial"/>
            </a:endParaRPr>
          </a:p>
        </p:txBody>
      </p:sp>
      <p:sp>
        <p:nvSpPr>
          <p:cNvPr id="10" name="Foliennummernplatzhalter 4">
            <a:extLst>
              <a:ext uri="{FF2B5EF4-FFF2-40B4-BE49-F238E27FC236}">
                <a16:creationId xmlns:a16="http://schemas.microsoft.com/office/drawing/2014/main" id="{CA823B1D-83B6-7C4C-F034-D9427D3C31C4}"/>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24</a:t>
            </a:fld>
            <a:endParaRPr lang="en-US" dirty="0">
              <a:solidFill>
                <a:srgbClr val="313C45"/>
              </a:solidFill>
              <a:latin typeface="Arial"/>
            </a:endParaRPr>
          </a:p>
        </p:txBody>
      </p:sp>
    </p:spTree>
    <p:extLst>
      <p:ext uri="{BB962C8B-B14F-4D97-AF65-F5344CB8AC3E}">
        <p14:creationId xmlns:p14="http://schemas.microsoft.com/office/powerpoint/2010/main" val="3563269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92918-AA37-4D80-B331-AE7A54E873D7}"/>
              </a:ext>
            </a:extLst>
          </p:cNvPr>
          <p:cNvSpPr>
            <a:spLocks noGrp="1"/>
          </p:cNvSpPr>
          <p:nvPr>
            <p:ph type="title"/>
          </p:nvPr>
        </p:nvSpPr>
        <p:spPr/>
        <p:txBody>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Management der Risiken kritischer Daten</a:t>
            </a:r>
            <a:endParaRPr lang="de-CH" dirty="0"/>
          </a:p>
        </p:txBody>
      </p:sp>
      <p:sp>
        <p:nvSpPr>
          <p:cNvPr id="6" name="Textplatzhalter 5">
            <a:extLst>
              <a:ext uri="{FF2B5EF4-FFF2-40B4-BE49-F238E27FC236}">
                <a16:creationId xmlns:a16="http://schemas.microsoft.com/office/drawing/2014/main" id="{ACDC6AAD-539E-6F85-5395-E9DA1B9378AF}"/>
              </a:ext>
            </a:extLst>
          </p:cNvPr>
          <p:cNvSpPr>
            <a:spLocks noGrp="1"/>
          </p:cNvSpPr>
          <p:nvPr>
            <p:ph type="body" sz="quarter" idx="16"/>
          </p:nvPr>
        </p:nvSpPr>
        <p:spPr>
          <a:xfrm>
            <a:off x="666572" y="877094"/>
            <a:ext cx="7622646" cy="432594"/>
          </a:xfrm>
        </p:spPr>
        <p:txBody>
          <a:bodyPr/>
          <a:lstStyle/>
          <a:p>
            <a:r>
              <a:rPr lang="de-CH" dirty="0"/>
              <a:t>Meldepflicht und qualitative Anforderungen an Outsourcing</a:t>
            </a:r>
          </a:p>
        </p:txBody>
      </p:sp>
      <p:sp>
        <p:nvSpPr>
          <p:cNvPr id="7" name="Textplatzhalter 6">
            <a:extLst>
              <a:ext uri="{FF2B5EF4-FFF2-40B4-BE49-F238E27FC236}">
                <a16:creationId xmlns:a16="http://schemas.microsoft.com/office/drawing/2014/main" id="{020E300F-E9F6-2920-E6D4-DA4356A16163}"/>
              </a:ext>
            </a:extLst>
          </p:cNvPr>
          <p:cNvSpPr>
            <a:spLocks noGrp="1"/>
          </p:cNvSpPr>
          <p:nvPr>
            <p:ph type="body" sz="quarter" idx="13"/>
          </p:nvPr>
        </p:nvSpPr>
        <p:spPr/>
        <p:txBody>
          <a:bodyPr/>
          <a:lstStyle/>
          <a:p>
            <a:pPr marL="0" indent="0">
              <a:buNone/>
            </a:pPr>
            <a:r>
              <a:rPr lang="de-CH" b="1" dirty="0">
                <a:solidFill>
                  <a:srgbClr val="313C45"/>
                </a:solidFill>
              </a:rPr>
              <a:t>Meldepflicht</a:t>
            </a:r>
          </a:p>
          <a:p>
            <a:pPr>
              <a:buFont typeface="Wingdings" panose="05000000000000000000" pitchFamily="2" charset="2"/>
              <a:buChar char="§"/>
            </a:pPr>
            <a:r>
              <a:rPr lang="de-DE" dirty="0">
                <a:solidFill>
                  <a:srgbClr val="313C45"/>
                </a:solidFill>
                <a:latin typeface="Arial" panose="020B0604020202020204" pitchFamily="34" charset="0"/>
              </a:rPr>
              <a:t>Vorfälle, die die Vertraulichkeit, Integrität oder Verfügbarkeit von kritischen Daten wesentlich beeinträchtigen, müssen der FINMA unverzüglich gemeldet werden. </a:t>
            </a:r>
            <a:endParaRPr lang="de-CH" dirty="0">
              <a:solidFill>
                <a:srgbClr val="313C45"/>
              </a:solidFill>
            </a:endParaRPr>
          </a:p>
        </p:txBody>
      </p:sp>
      <p:sp>
        <p:nvSpPr>
          <p:cNvPr id="8" name="Textplatzhalter 7">
            <a:extLst>
              <a:ext uri="{FF2B5EF4-FFF2-40B4-BE49-F238E27FC236}">
                <a16:creationId xmlns:a16="http://schemas.microsoft.com/office/drawing/2014/main" id="{6AE988D7-6122-D5F2-A578-6C7F55A787F2}"/>
              </a:ext>
            </a:extLst>
          </p:cNvPr>
          <p:cNvSpPr>
            <a:spLocks noGrp="1"/>
          </p:cNvSpPr>
          <p:nvPr>
            <p:ph type="body" sz="quarter" idx="17"/>
          </p:nvPr>
        </p:nvSpPr>
        <p:spPr/>
        <p:txBody>
          <a:bodyPr>
            <a:normAutofit lnSpcReduction="10000"/>
          </a:bodyPr>
          <a:lstStyle/>
          <a:p>
            <a:pPr marL="0" indent="0">
              <a:buNone/>
            </a:pPr>
            <a:r>
              <a:rPr lang="de-CH" b="1" dirty="0">
                <a:solidFill>
                  <a:srgbClr val="313C45"/>
                </a:solidFill>
              </a:rPr>
              <a:t>Outsourcing</a:t>
            </a:r>
          </a:p>
          <a:p>
            <a:pPr>
              <a:buFont typeface="Wingdings" panose="05000000000000000000" pitchFamily="2" charset="2"/>
              <a:buChar char="§"/>
            </a:pPr>
            <a:r>
              <a:rPr lang="de-CH" dirty="0">
                <a:solidFill>
                  <a:srgbClr val="313C45"/>
                </a:solidFill>
              </a:rPr>
              <a:t>Cura in eligendo: </a:t>
            </a:r>
            <a:r>
              <a:rPr lang="de-DE" dirty="0">
                <a:solidFill>
                  <a:srgbClr val="313C45"/>
                </a:solidFill>
              </a:rPr>
              <a:t>Bei der Auswahl von Dienstleistern, die kritische Daten bearbeiten oder einsehen können, ist der Sorgfaltsprüfung (Due Diligence) eine hohe Bedeutung beizumessen. Es sind klare Kriterien für die Beurteilung des Umgangs der Dienstleister mit kritischen Daten zu definieren und vor </a:t>
            </a:r>
            <a:r>
              <a:rPr lang="de-DE" dirty="0" err="1">
                <a:solidFill>
                  <a:srgbClr val="313C45"/>
                </a:solidFill>
              </a:rPr>
              <a:t>Vertragsver-einbarung</a:t>
            </a:r>
            <a:r>
              <a:rPr lang="de-DE" dirty="0">
                <a:solidFill>
                  <a:srgbClr val="313C45"/>
                </a:solidFill>
              </a:rPr>
              <a:t> zu prüfen. </a:t>
            </a:r>
          </a:p>
          <a:p>
            <a:pPr>
              <a:buFont typeface="Wingdings" panose="05000000000000000000" pitchFamily="2" charset="2"/>
              <a:buChar char="§"/>
            </a:pPr>
            <a:r>
              <a:rPr lang="de-DE" dirty="0">
                <a:solidFill>
                  <a:srgbClr val="313C45"/>
                </a:solidFill>
              </a:rPr>
              <a:t>Die Dienstleister sind im Rahmen des internen Kontrollsystems des Instituts risikoorientiert periodisch zu überwachen und zu kontrollieren. </a:t>
            </a:r>
            <a:endParaRPr lang="de-CH" dirty="0">
              <a:solidFill>
                <a:srgbClr val="313C45"/>
              </a:solidFill>
            </a:endParaRPr>
          </a:p>
        </p:txBody>
      </p:sp>
      <p:sp>
        <p:nvSpPr>
          <p:cNvPr id="9" name="Fußzeilenplatzhalter 3">
            <a:extLst>
              <a:ext uri="{FF2B5EF4-FFF2-40B4-BE49-F238E27FC236}">
                <a16:creationId xmlns:a16="http://schemas.microsoft.com/office/drawing/2014/main" id="{719A061E-E2D7-DAB8-6652-6895EE08945B}"/>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313C45"/>
                </a:solidFill>
                <a:latin typeface="Arial"/>
              </a:rPr>
              <a:t>Dr. Martin Eckert</a:t>
            </a:r>
            <a:endParaRPr lang="en-US" dirty="0">
              <a:solidFill>
                <a:srgbClr val="313C45"/>
              </a:solidFill>
              <a:latin typeface="Arial"/>
            </a:endParaRPr>
          </a:p>
        </p:txBody>
      </p:sp>
      <p:sp>
        <p:nvSpPr>
          <p:cNvPr id="10" name="Foliennummernplatzhalter 4">
            <a:extLst>
              <a:ext uri="{FF2B5EF4-FFF2-40B4-BE49-F238E27FC236}">
                <a16:creationId xmlns:a16="http://schemas.microsoft.com/office/drawing/2014/main" id="{017A15DA-FA64-B37D-550B-AF624C9BBE49}"/>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25</a:t>
            </a:fld>
            <a:endParaRPr lang="en-US" dirty="0">
              <a:solidFill>
                <a:srgbClr val="313C45"/>
              </a:solidFill>
              <a:latin typeface="Arial"/>
            </a:endParaRPr>
          </a:p>
        </p:txBody>
      </p:sp>
    </p:spTree>
    <p:extLst>
      <p:ext uri="{BB962C8B-B14F-4D97-AF65-F5344CB8AC3E}">
        <p14:creationId xmlns:p14="http://schemas.microsoft.com/office/powerpoint/2010/main" val="1834884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2489FA-9411-689D-EB09-3404B703FBDA}"/>
              </a:ext>
            </a:extLst>
          </p:cNvPr>
          <p:cNvSpPr>
            <a:spLocks noGrp="1"/>
          </p:cNvSpPr>
          <p:nvPr>
            <p:ph type="title"/>
          </p:nvPr>
        </p:nvSpPr>
        <p:spPr/>
        <p:txBody>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Business Continuity Management</a:t>
            </a:r>
            <a:endParaRPr lang="de-CH" dirty="0"/>
          </a:p>
        </p:txBody>
      </p:sp>
      <p:sp>
        <p:nvSpPr>
          <p:cNvPr id="6" name="Textplatzhalter 5">
            <a:extLst>
              <a:ext uri="{FF2B5EF4-FFF2-40B4-BE49-F238E27FC236}">
                <a16:creationId xmlns:a16="http://schemas.microsoft.com/office/drawing/2014/main" id="{D7AF60ED-C6B9-5CBA-9EC8-B82FAC4D72D1}"/>
              </a:ext>
            </a:extLst>
          </p:cNvPr>
          <p:cNvSpPr>
            <a:spLocks noGrp="1"/>
          </p:cNvSpPr>
          <p:nvPr>
            <p:ph type="body" sz="quarter" idx="16"/>
          </p:nvPr>
        </p:nvSpPr>
        <p:spPr>
          <a:xfrm>
            <a:off x="655939" y="877094"/>
            <a:ext cx="7622646" cy="432594"/>
          </a:xfrm>
        </p:spPr>
        <p:txBody>
          <a:bodyPr/>
          <a:lstStyle/>
          <a:p>
            <a:r>
              <a:rPr lang="de-CH" dirty="0">
                <a:solidFill>
                  <a:srgbClr val="313C45"/>
                </a:solidFill>
              </a:rPr>
              <a:t>Prinzipienbasierte</a:t>
            </a:r>
            <a:r>
              <a:rPr lang="de-CH" dirty="0"/>
              <a:t>, aktualisierte Version der </a:t>
            </a:r>
            <a:r>
              <a:rPr lang="de-CH" i="1" dirty="0"/>
              <a:t>SBVg Empfehlung BCM</a:t>
            </a:r>
          </a:p>
        </p:txBody>
      </p:sp>
      <p:sp>
        <p:nvSpPr>
          <p:cNvPr id="7" name="Textplatzhalter 6">
            <a:extLst>
              <a:ext uri="{FF2B5EF4-FFF2-40B4-BE49-F238E27FC236}">
                <a16:creationId xmlns:a16="http://schemas.microsoft.com/office/drawing/2014/main" id="{5E755640-4DE1-57B1-80C4-D535E5DD5A7E}"/>
              </a:ext>
            </a:extLst>
          </p:cNvPr>
          <p:cNvSpPr>
            <a:spLocks noGrp="1"/>
          </p:cNvSpPr>
          <p:nvPr>
            <p:ph type="body" sz="quarter" idx="13"/>
          </p:nvPr>
        </p:nvSpPr>
        <p:spPr>
          <a:xfrm>
            <a:off x="762265" y="1485901"/>
            <a:ext cx="3597084" cy="3235325"/>
          </a:xfrm>
        </p:spPr>
        <p:txBody>
          <a:bodyPr>
            <a:normAutofit fontScale="25000" lnSpcReduction="20000"/>
          </a:bodyPr>
          <a:lstStyle/>
          <a:p>
            <a:pPr marL="0" indent="0">
              <a:lnSpc>
                <a:spcPct val="120000"/>
              </a:lnSpc>
              <a:buNone/>
            </a:pPr>
            <a:r>
              <a:rPr lang="de-CH" sz="5600" b="1" dirty="0">
                <a:solidFill>
                  <a:srgbClr val="313C45"/>
                </a:solidFill>
              </a:rPr>
              <a:t>Aufgaben Geschäftsleitung</a:t>
            </a:r>
          </a:p>
          <a:p>
            <a:pPr>
              <a:lnSpc>
                <a:spcPct val="120000"/>
              </a:lnSpc>
              <a:buFont typeface="Wingdings" panose="05000000000000000000" pitchFamily="2" charset="2"/>
              <a:buChar char="§"/>
            </a:pPr>
            <a:r>
              <a:rPr lang="de-CH" sz="5600" dirty="0">
                <a:solidFill>
                  <a:srgbClr val="313C45"/>
                </a:solidFill>
              </a:rPr>
              <a:t>Genehmigung der Grundzüge des Business Continuity Managements durch GL</a:t>
            </a:r>
          </a:p>
          <a:p>
            <a:pPr>
              <a:lnSpc>
                <a:spcPct val="120000"/>
              </a:lnSpc>
              <a:buFont typeface="Wingdings" panose="05000000000000000000" pitchFamily="2" charset="2"/>
              <a:buChar char="§"/>
            </a:pPr>
            <a:r>
              <a:rPr lang="de-CH" sz="5600" dirty="0">
                <a:solidFill>
                  <a:srgbClr val="313C45"/>
                </a:solidFill>
              </a:rPr>
              <a:t>Überwachung der Einhaltung durch GL</a:t>
            </a:r>
          </a:p>
          <a:p>
            <a:pPr>
              <a:lnSpc>
                <a:spcPct val="120000"/>
              </a:lnSpc>
              <a:buFont typeface="Wingdings" panose="05000000000000000000" pitchFamily="2" charset="2"/>
              <a:buChar char="§"/>
            </a:pPr>
            <a:r>
              <a:rPr lang="de-CH" sz="5600" dirty="0">
                <a:solidFill>
                  <a:srgbClr val="313C45"/>
                </a:solidFill>
              </a:rPr>
              <a:t>Jährliche Genehmigung/Anpassung Risikotoleranz</a:t>
            </a:r>
          </a:p>
          <a:p>
            <a:pPr>
              <a:lnSpc>
                <a:spcPct val="120000"/>
              </a:lnSpc>
              <a:buFont typeface="Wingdings" panose="05000000000000000000" pitchFamily="2" charset="2"/>
              <a:buChar char="§"/>
            </a:pPr>
            <a:r>
              <a:rPr lang="de-CH" sz="5600" dirty="0">
                <a:solidFill>
                  <a:srgbClr val="313C45"/>
                </a:solidFill>
              </a:rPr>
              <a:t>Genehmigung Strategie für den Umgang mit kritischen Prozessen</a:t>
            </a:r>
          </a:p>
          <a:p>
            <a:pPr>
              <a:lnSpc>
                <a:spcPct val="120000"/>
              </a:lnSpc>
              <a:buFont typeface="Wingdings" panose="05000000000000000000" pitchFamily="2" charset="2"/>
              <a:buChar char="§"/>
            </a:pPr>
            <a:r>
              <a:rPr lang="de-CH" sz="5600" dirty="0">
                <a:solidFill>
                  <a:srgbClr val="313C45"/>
                </a:solidFill>
              </a:rPr>
              <a:t>Sicherstellung Identifikation, Beurteilung, Begrenzung und Überwachung</a:t>
            </a:r>
          </a:p>
          <a:p>
            <a:pPr>
              <a:lnSpc>
                <a:spcPct val="120000"/>
              </a:lnSpc>
              <a:buFont typeface="Wingdings" panose="05000000000000000000" pitchFamily="2" charset="2"/>
              <a:buChar char="§"/>
            </a:pPr>
            <a:r>
              <a:rPr lang="de-CH" sz="5600" dirty="0">
                <a:solidFill>
                  <a:srgbClr val="313C45"/>
                </a:solidFill>
              </a:rPr>
              <a:t>Definition Rollen; qualifizierte und angemessene Ressourcen</a:t>
            </a:r>
          </a:p>
          <a:p>
            <a:pPr marL="0" indent="0">
              <a:buNone/>
            </a:pPr>
            <a:endParaRPr lang="de-CH" dirty="0"/>
          </a:p>
        </p:txBody>
      </p:sp>
      <p:sp>
        <p:nvSpPr>
          <p:cNvPr id="8" name="Textplatzhalter 7">
            <a:extLst>
              <a:ext uri="{FF2B5EF4-FFF2-40B4-BE49-F238E27FC236}">
                <a16:creationId xmlns:a16="http://schemas.microsoft.com/office/drawing/2014/main" id="{48D776DE-A262-6962-751B-6964AAD34EBB}"/>
              </a:ext>
            </a:extLst>
          </p:cNvPr>
          <p:cNvSpPr>
            <a:spLocks noGrp="1"/>
          </p:cNvSpPr>
          <p:nvPr>
            <p:ph type="body" sz="quarter" idx="17"/>
          </p:nvPr>
        </p:nvSpPr>
        <p:spPr>
          <a:xfrm>
            <a:off x="4954719" y="1485901"/>
            <a:ext cx="3563587" cy="3235325"/>
          </a:xfrm>
        </p:spPr>
        <p:txBody>
          <a:bodyPr>
            <a:normAutofit fontScale="25000" lnSpcReduction="20000"/>
          </a:bodyPr>
          <a:lstStyle/>
          <a:p>
            <a:pPr marL="0" indent="0">
              <a:lnSpc>
                <a:spcPct val="120000"/>
              </a:lnSpc>
              <a:buNone/>
            </a:pPr>
            <a:r>
              <a:rPr lang="de-CH" sz="5600" b="1" dirty="0">
                <a:solidFill>
                  <a:srgbClr val="313C45"/>
                </a:solidFill>
              </a:rPr>
              <a:t>Business Impact Analyse (BIA)</a:t>
            </a:r>
          </a:p>
          <a:p>
            <a:pPr marL="0" indent="0">
              <a:lnSpc>
                <a:spcPct val="120000"/>
              </a:lnSpc>
              <a:buNone/>
            </a:pPr>
            <a:r>
              <a:rPr lang="de-DE" sz="5600" dirty="0">
                <a:solidFill>
                  <a:srgbClr val="313C45"/>
                </a:solidFill>
                <a:latin typeface="Arial" panose="020B0604020202020204" pitchFamily="34" charset="0"/>
              </a:rPr>
              <a:t>Jeder relevante Geschäfts- und Organisationsbereich hat im Rahmen seiner Business Impact Analyse (BIA) </a:t>
            </a:r>
            <a:r>
              <a:rPr lang="de-DE" sz="5600" i="1" dirty="0">
                <a:solidFill>
                  <a:srgbClr val="313C45"/>
                </a:solidFill>
                <a:latin typeface="Arial" panose="020B0604020202020204" pitchFamily="34" charset="0"/>
              </a:rPr>
              <a:t>kritischen Prozesse </a:t>
            </a:r>
            <a:r>
              <a:rPr lang="de-DE" sz="5600" dirty="0">
                <a:solidFill>
                  <a:srgbClr val="313C45"/>
                </a:solidFill>
                <a:latin typeface="Arial" panose="020B0604020202020204" pitchFamily="34" charset="0"/>
              </a:rPr>
              <a:t>und die dafür benötigten Ressourcen zu identifizieren. </a:t>
            </a:r>
          </a:p>
          <a:p>
            <a:pPr marL="0" indent="0">
              <a:lnSpc>
                <a:spcPct val="120000"/>
              </a:lnSpc>
              <a:buNone/>
            </a:pPr>
            <a:r>
              <a:rPr lang="de-DE" sz="5600" dirty="0">
                <a:solidFill>
                  <a:srgbClr val="313C45"/>
                </a:solidFill>
                <a:latin typeface="Arial" panose="020B0604020202020204" pitchFamily="34" charset="0"/>
              </a:rPr>
              <a:t>Zu den </a:t>
            </a:r>
            <a:r>
              <a:rPr lang="de-DE" sz="5600" i="1" dirty="0">
                <a:solidFill>
                  <a:srgbClr val="313C45"/>
                </a:solidFill>
                <a:latin typeface="Arial" panose="020B0604020202020204" pitchFamily="34" charset="0"/>
              </a:rPr>
              <a:t>Ressourcen</a:t>
            </a:r>
            <a:r>
              <a:rPr lang="de-DE" sz="5600" dirty="0">
                <a:solidFill>
                  <a:srgbClr val="313C45"/>
                </a:solidFill>
                <a:latin typeface="Arial" panose="020B0604020202020204" pitchFamily="34" charset="0"/>
              </a:rPr>
              <a:t> gehören Personal, Einrichtungen (bspw. Gebäude, Arbeits-</a:t>
            </a:r>
            <a:r>
              <a:rPr lang="de-DE" sz="5600" dirty="0" err="1">
                <a:solidFill>
                  <a:srgbClr val="313C45"/>
                </a:solidFill>
                <a:latin typeface="Arial" panose="020B0604020202020204" pitchFamily="34" charset="0"/>
              </a:rPr>
              <a:t>platzinfrastruktur</a:t>
            </a:r>
            <a:r>
              <a:rPr lang="de-DE" sz="5600" dirty="0">
                <a:solidFill>
                  <a:srgbClr val="313C45"/>
                </a:solidFill>
                <a:latin typeface="Arial" panose="020B0604020202020204" pitchFamily="34" charset="0"/>
              </a:rPr>
              <a:t>), Informationen, IT-     Systeme oder IT-Infrastruktur (inkl. </a:t>
            </a:r>
            <a:r>
              <a:rPr lang="de-DE" sz="5600" dirty="0" err="1">
                <a:solidFill>
                  <a:srgbClr val="313C45"/>
                </a:solidFill>
                <a:latin typeface="Arial" panose="020B0604020202020204" pitchFamily="34" charset="0"/>
              </a:rPr>
              <a:t>Kom-munikationssysteme</a:t>
            </a:r>
            <a:r>
              <a:rPr lang="de-DE" sz="5600" dirty="0">
                <a:solidFill>
                  <a:srgbClr val="313C45"/>
                </a:solidFill>
                <a:latin typeface="Arial" panose="020B0604020202020204" pitchFamily="34" charset="0"/>
              </a:rPr>
              <a:t>), Abhängigkeiten zu anderen Bereichen des Instituts und zu Drittparteien, bspw. externen Dienstleistern und Lieferanten (Outsourcing), Zentral-banken oder Clearinghäusern. </a:t>
            </a:r>
            <a:endParaRPr lang="de-CH" sz="5600" dirty="0">
              <a:solidFill>
                <a:srgbClr val="313C45"/>
              </a:solidFill>
              <a:latin typeface="Arial" panose="020B0604020202020204" pitchFamily="34" charset="0"/>
            </a:endParaRPr>
          </a:p>
          <a:p>
            <a:pPr marL="0" indent="0">
              <a:buNone/>
            </a:pPr>
            <a:endParaRPr lang="de-CH" dirty="0"/>
          </a:p>
        </p:txBody>
      </p:sp>
      <p:sp>
        <p:nvSpPr>
          <p:cNvPr id="9" name="Fußzeilenplatzhalter 3">
            <a:extLst>
              <a:ext uri="{FF2B5EF4-FFF2-40B4-BE49-F238E27FC236}">
                <a16:creationId xmlns:a16="http://schemas.microsoft.com/office/drawing/2014/main" id="{BD7273A3-28A9-4973-927D-0F8DE6CE41C4}"/>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313C45"/>
                </a:solidFill>
                <a:latin typeface="Arial"/>
              </a:rPr>
              <a:t>Dr. Martin Eckert</a:t>
            </a:r>
            <a:endParaRPr lang="en-US" dirty="0">
              <a:solidFill>
                <a:srgbClr val="313C45"/>
              </a:solidFill>
              <a:latin typeface="Arial"/>
            </a:endParaRPr>
          </a:p>
        </p:txBody>
      </p:sp>
      <p:sp>
        <p:nvSpPr>
          <p:cNvPr id="10" name="Foliennummernplatzhalter 4">
            <a:extLst>
              <a:ext uri="{FF2B5EF4-FFF2-40B4-BE49-F238E27FC236}">
                <a16:creationId xmlns:a16="http://schemas.microsoft.com/office/drawing/2014/main" id="{A1A5901A-8C8F-B647-97EA-960D16720C83}"/>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26</a:t>
            </a:fld>
            <a:endParaRPr lang="en-US" dirty="0">
              <a:solidFill>
                <a:srgbClr val="313C45"/>
              </a:solidFill>
              <a:latin typeface="Arial"/>
            </a:endParaRPr>
          </a:p>
        </p:txBody>
      </p:sp>
    </p:spTree>
    <p:extLst>
      <p:ext uri="{BB962C8B-B14F-4D97-AF65-F5344CB8AC3E}">
        <p14:creationId xmlns:p14="http://schemas.microsoft.com/office/powerpoint/2010/main" val="2519059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21F354-0D88-ED14-C9B3-322C1D4A1C6C}"/>
              </a:ext>
            </a:extLst>
          </p:cNvPr>
          <p:cNvSpPr>
            <a:spLocks noGrp="1"/>
          </p:cNvSpPr>
          <p:nvPr>
            <p:ph type="title"/>
          </p:nvPr>
        </p:nvSpPr>
        <p:spPr/>
        <p:txBody>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Business Continuity Management</a:t>
            </a:r>
            <a:endParaRPr lang="de-CH" dirty="0"/>
          </a:p>
        </p:txBody>
      </p:sp>
      <p:sp>
        <p:nvSpPr>
          <p:cNvPr id="6" name="Textplatzhalter 5">
            <a:extLst>
              <a:ext uri="{FF2B5EF4-FFF2-40B4-BE49-F238E27FC236}">
                <a16:creationId xmlns:a16="http://schemas.microsoft.com/office/drawing/2014/main" id="{66E3AB1E-7CAC-B88D-3D25-6ABD6B077F98}"/>
              </a:ext>
            </a:extLst>
          </p:cNvPr>
          <p:cNvSpPr>
            <a:spLocks noGrp="1"/>
          </p:cNvSpPr>
          <p:nvPr>
            <p:ph type="body" sz="quarter" idx="16"/>
          </p:nvPr>
        </p:nvSpPr>
        <p:spPr/>
        <p:txBody>
          <a:bodyPr/>
          <a:lstStyle/>
          <a:p>
            <a:r>
              <a:rPr lang="de-CH" dirty="0">
                <a:solidFill>
                  <a:srgbClr val="313C45"/>
                </a:solidFill>
              </a:rPr>
              <a:t>Zielsetzung: RTO, RPO</a:t>
            </a:r>
          </a:p>
        </p:txBody>
      </p:sp>
      <p:sp>
        <p:nvSpPr>
          <p:cNvPr id="7" name="Textplatzhalter 6">
            <a:extLst>
              <a:ext uri="{FF2B5EF4-FFF2-40B4-BE49-F238E27FC236}">
                <a16:creationId xmlns:a16="http://schemas.microsoft.com/office/drawing/2014/main" id="{C7436A51-0A29-8180-8CF9-C9C8C725E783}"/>
              </a:ext>
            </a:extLst>
          </p:cNvPr>
          <p:cNvSpPr>
            <a:spLocks noGrp="1"/>
          </p:cNvSpPr>
          <p:nvPr>
            <p:ph type="body" sz="quarter" idx="13"/>
          </p:nvPr>
        </p:nvSpPr>
        <p:spPr>
          <a:xfrm>
            <a:off x="5077737" y="1309689"/>
            <a:ext cx="3425825" cy="3235325"/>
          </a:xfrm>
        </p:spPr>
        <p:txBody>
          <a:bodyPr>
            <a:normAutofit/>
          </a:bodyPr>
          <a:lstStyle/>
          <a:p>
            <a:pPr marL="0" indent="0">
              <a:buNone/>
            </a:pPr>
            <a:r>
              <a:rPr lang="de-DE" dirty="0">
                <a:solidFill>
                  <a:srgbClr val="313C45"/>
                </a:solidFill>
                <a:latin typeface="Arial" panose="020B0604020202020204" pitchFamily="34" charset="0"/>
              </a:rPr>
              <a:t>Für die kritischen Prozesse definiert das Institut die RTO und RPO. </a:t>
            </a:r>
          </a:p>
          <a:p>
            <a:pPr marL="0" indent="0">
              <a:buNone/>
            </a:pPr>
            <a:r>
              <a:rPr lang="de-DE" dirty="0">
                <a:solidFill>
                  <a:srgbClr val="313C45"/>
                </a:solidFill>
                <a:latin typeface="Arial" panose="020B0604020202020204" pitchFamily="34" charset="0"/>
              </a:rPr>
              <a:t>Diese sind mit den dafür erforderlichen Leistungserbringern (z.B. IT-Abteilungen, andere Bereiche des Instituts oder Externe)</a:t>
            </a:r>
            <a:r>
              <a:rPr lang="de-DE" sz="800" dirty="0">
                <a:solidFill>
                  <a:srgbClr val="313C45"/>
                </a:solidFill>
                <a:latin typeface="Arial" panose="020B0604020202020204" pitchFamily="34" charset="0"/>
              </a:rPr>
              <a:t> </a:t>
            </a:r>
            <a:r>
              <a:rPr lang="de-DE" dirty="0">
                <a:solidFill>
                  <a:srgbClr val="313C45"/>
                </a:solidFill>
                <a:latin typeface="Arial" panose="020B0604020202020204" pitchFamily="34" charset="0"/>
              </a:rPr>
              <a:t>abgestimmt und die Einhaltung der RTO und RPO wird durch </a:t>
            </a:r>
            <a:r>
              <a:rPr lang="de-DE" i="1" dirty="0">
                <a:solidFill>
                  <a:srgbClr val="313C45"/>
                </a:solidFill>
                <a:latin typeface="Arial" panose="020B0604020202020204" pitchFamily="34" charset="0"/>
              </a:rPr>
              <a:t>Service Level Agreements </a:t>
            </a:r>
            <a:r>
              <a:rPr lang="de-DE" dirty="0">
                <a:solidFill>
                  <a:srgbClr val="313C45"/>
                </a:solidFill>
                <a:latin typeface="Arial" panose="020B0604020202020204" pitchFamily="34" charset="0"/>
              </a:rPr>
              <a:t>oder Verträge geregelt oder durch andere geeignete Verfahren, Prozesse und Kontrollen sichergestellt. </a:t>
            </a:r>
            <a:endParaRPr lang="de-CH" dirty="0">
              <a:solidFill>
                <a:srgbClr val="313C45"/>
              </a:solidFill>
            </a:endParaRPr>
          </a:p>
          <a:p>
            <a:pPr marL="0" indent="0">
              <a:buNone/>
            </a:pPr>
            <a:endParaRPr lang="de-CH" dirty="0"/>
          </a:p>
        </p:txBody>
      </p:sp>
      <p:sp>
        <p:nvSpPr>
          <p:cNvPr id="8" name="Textplatzhalter 7">
            <a:extLst>
              <a:ext uri="{FF2B5EF4-FFF2-40B4-BE49-F238E27FC236}">
                <a16:creationId xmlns:a16="http://schemas.microsoft.com/office/drawing/2014/main" id="{8446432B-35BD-DF0A-52BD-15F09EBB3EDD}"/>
              </a:ext>
            </a:extLst>
          </p:cNvPr>
          <p:cNvSpPr>
            <a:spLocks noGrp="1"/>
          </p:cNvSpPr>
          <p:nvPr>
            <p:ph type="body" sz="quarter" idx="17"/>
          </p:nvPr>
        </p:nvSpPr>
        <p:spPr>
          <a:xfrm>
            <a:off x="763588" y="1373652"/>
            <a:ext cx="3428999" cy="3235325"/>
          </a:xfrm>
        </p:spPr>
        <p:txBody>
          <a:bodyPr>
            <a:normAutofit/>
          </a:bodyPr>
          <a:lstStyle/>
          <a:p>
            <a:pPr marL="0" indent="0">
              <a:buNone/>
            </a:pPr>
            <a:r>
              <a:rPr lang="de-DE" dirty="0">
                <a:solidFill>
                  <a:srgbClr val="313C45"/>
                </a:solidFill>
                <a:latin typeface="Arial" panose="020B0604020202020204" pitchFamily="34" charset="0"/>
              </a:rPr>
              <a:t>Die </a:t>
            </a:r>
            <a:r>
              <a:rPr lang="de-DE" b="1" i="1" dirty="0">
                <a:solidFill>
                  <a:srgbClr val="313C45"/>
                </a:solidFill>
                <a:latin typeface="Arial" panose="020B0604020202020204" pitchFamily="34" charset="0"/>
              </a:rPr>
              <a:t>Recovery Time </a:t>
            </a:r>
            <a:r>
              <a:rPr lang="en-GB" b="1" i="1" dirty="0">
                <a:solidFill>
                  <a:srgbClr val="313C45"/>
                </a:solidFill>
                <a:latin typeface="Arial" panose="020B0604020202020204" pitchFamily="34" charset="0"/>
              </a:rPr>
              <a:t>Objective</a:t>
            </a:r>
            <a:r>
              <a:rPr lang="de-DE" b="1" i="1" dirty="0">
                <a:solidFill>
                  <a:srgbClr val="313C45"/>
                </a:solidFill>
                <a:latin typeface="Arial" panose="020B0604020202020204" pitchFamily="34" charset="0"/>
              </a:rPr>
              <a:t> (RTO</a:t>
            </a:r>
            <a:r>
              <a:rPr lang="de-DE" i="1" dirty="0">
                <a:solidFill>
                  <a:srgbClr val="313C45"/>
                </a:solidFill>
                <a:latin typeface="Arial" panose="020B0604020202020204" pitchFamily="34" charset="0"/>
              </a:rPr>
              <a:t>) </a:t>
            </a:r>
            <a:r>
              <a:rPr lang="de-DE" dirty="0">
                <a:solidFill>
                  <a:srgbClr val="313C45"/>
                </a:solidFill>
                <a:latin typeface="Arial" panose="020B0604020202020204" pitchFamily="34" charset="0"/>
              </a:rPr>
              <a:t>ist die Zeit bis zur Wiederherstellung einer Anwendung, eines Systems und/oder eines Prozesses. </a:t>
            </a:r>
          </a:p>
          <a:p>
            <a:pPr marL="0" indent="0">
              <a:buNone/>
            </a:pPr>
            <a:r>
              <a:rPr lang="de-DE" dirty="0">
                <a:solidFill>
                  <a:srgbClr val="313C45"/>
                </a:solidFill>
                <a:latin typeface="Arial" panose="020B0604020202020204" pitchFamily="34" charset="0"/>
              </a:rPr>
              <a:t>Die </a:t>
            </a:r>
            <a:r>
              <a:rPr lang="de-DE" b="1" i="1" dirty="0">
                <a:solidFill>
                  <a:srgbClr val="313C45"/>
                </a:solidFill>
                <a:latin typeface="Arial" panose="020B0604020202020204" pitchFamily="34" charset="0"/>
              </a:rPr>
              <a:t>Recovery Point </a:t>
            </a:r>
            <a:r>
              <a:rPr lang="de-DE" b="1" i="1" dirty="0" err="1">
                <a:solidFill>
                  <a:srgbClr val="313C45"/>
                </a:solidFill>
                <a:latin typeface="Arial" panose="020B0604020202020204" pitchFamily="34" charset="0"/>
              </a:rPr>
              <a:t>Objective</a:t>
            </a:r>
            <a:r>
              <a:rPr lang="de-DE" b="1" i="1" dirty="0">
                <a:solidFill>
                  <a:srgbClr val="313C45"/>
                </a:solidFill>
                <a:latin typeface="Arial" panose="020B0604020202020204" pitchFamily="34" charset="0"/>
              </a:rPr>
              <a:t> (RPO) </a:t>
            </a:r>
            <a:r>
              <a:rPr lang="de-DE" dirty="0">
                <a:solidFill>
                  <a:srgbClr val="313C45"/>
                </a:solidFill>
                <a:latin typeface="Arial" panose="020B0604020202020204" pitchFamily="34" charset="0"/>
              </a:rPr>
              <a:t>ist die maximal tolerierbare Zeitspanne eines Datenverlusts. </a:t>
            </a:r>
            <a:endParaRPr lang="de-CH" dirty="0">
              <a:solidFill>
                <a:srgbClr val="313C45"/>
              </a:solidFill>
            </a:endParaRPr>
          </a:p>
        </p:txBody>
      </p:sp>
      <p:sp>
        <p:nvSpPr>
          <p:cNvPr id="9" name="Fußzeilenplatzhalter 3">
            <a:extLst>
              <a:ext uri="{FF2B5EF4-FFF2-40B4-BE49-F238E27FC236}">
                <a16:creationId xmlns:a16="http://schemas.microsoft.com/office/drawing/2014/main" id="{CD7B1A6B-8E41-6BEC-F442-6813EBEEFBBD}"/>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313C45"/>
                </a:solidFill>
                <a:latin typeface="Arial"/>
              </a:rPr>
              <a:t>Dr. Martin Eckert</a:t>
            </a:r>
            <a:endParaRPr lang="en-US" dirty="0">
              <a:solidFill>
                <a:srgbClr val="313C45"/>
              </a:solidFill>
              <a:latin typeface="Arial"/>
            </a:endParaRPr>
          </a:p>
        </p:txBody>
      </p:sp>
      <p:sp>
        <p:nvSpPr>
          <p:cNvPr id="10" name="Foliennummernplatzhalter 4">
            <a:extLst>
              <a:ext uri="{FF2B5EF4-FFF2-40B4-BE49-F238E27FC236}">
                <a16:creationId xmlns:a16="http://schemas.microsoft.com/office/drawing/2014/main" id="{5D295140-0244-DD5D-6BD7-BF3B971BB0C5}"/>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27</a:t>
            </a:fld>
            <a:endParaRPr lang="en-US" dirty="0">
              <a:solidFill>
                <a:srgbClr val="313C45"/>
              </a:solidFill>
              <a:latin typeface="Arial"/>
            </a:endParaRPr>
          </a:p>
        </p:txBody>
      </p:sp>
    </p:spTree>
    <p:extLst>
      <p:ext uri="{BB962C8B-B14F-4D97-AF65-F5344CB8AC3E}">
        <p14:creationId xmlns:p14="http://schemas.microsoft.com/office/powerpoint/2010/main" val="373242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4210C8-640E-8942-658B-C70277E410E3}"/>
              </a:ext>
            </a:extLst>
          </p:cNvPr>
          <p:cNvSpPr>
            <a:spLocks noGrp="1"/>
          </p:cNvSpPr>
          <p:nvPr>
            <p:ph type="title"/>
          </p:nvPr>
        </p:nvSpPr>
        <p:spPr/>
        <p:txBody>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Business Continuity Management</a:t>
            </a:r>
            <a:endParaRPr lang="de-CH" dirty="0"/>
          </a:p>
        </p:txBody>
      </p:sp>
      <p:sp>
        <p:nvSpPr>
          <p:cNvPr id="6" name="Textplatzhalter 5">
            <a:extLst>
              <a:ext uri="{FF2B5EF4-FFF2-40B4-BE49-F238E27FC236}">
                <a16:creationId xmlns:a16="http://schemas.microsoft.com/office/drawing/2014/main" id="{D242F2C5-FADC-2B87-A75B-FF5C76DC158E}"/>
              </a:ext>
            </a:extLst>
          </p:cNvPr>
          <p:cNvSpPr>
            <a:spLocks noGrp="1"/>
          </p:cNvSpPr>
          <p:nvPr>
            <p:ph type="body" sz="quarter" idx="16"/>
          </p:nvPr>
        </p:nvSpPr>
        <p:spPr/>
        <p:txBody>
          <a:bodyPr/>
          <a:lstStyle/>
          <a:p>
            <a:r>
              <a:rPr lang="de-CH" dirty="0"/>
              <a:t>Planung: Begriff BCP und DRP</a:t>
            </a:r>
          </a:p>
        </p:txBody>
      </p:sp>
      <p:sp>
        <p:nvSpPr>
          <p:cNvPr id="7" name="Textplatzhalter 6">
            <a:extLst>
              <a:ext uri="{FF2B5EF4-FFF2-40B4-BE49-F238E27FC236}">
                <a16:creationId xmlns:a16="http://schemas.microsoft.com/office/drawing/2014/main" id="{6033F74A-44ED-8669-1FD5-4328FC143279}"/>
              </a:ext>
            </a:extLst>
          </p:cNvPr>
          <p:cNvSpPr>
            <a:spLocks noGrp="1"/>
          </p:cNvSpPr>
          <p:nvPr>
            <p:ph type="body" sz="quarter" idx="13"/>
          </p:nvPr>
        </p:nvSpPr>
        <p:spPr/>
        <p:txBody>
          <a:bodyPr>
            <a:normAutofit/>
          </a:bodyPr>
          <a:lstStyle/>
          <a:p>
            <a:pPr marL="0" indent="0">
              <a:buNone/>
            </a:pPr>
            <a:r>
              <a:rPr lang="de-DE" b="1" i="0" u="none" strike="noStrike" baseline="0" dirty="0">
                <a:solidFill>
                  <a:srgbClr val="313C45"/>
                </a:solidFill>
                <a:latin typeface="Arial" panose="020B0604020202020204" pitchFamily="34" charset="0"/>
              </a:rPr>
              <a:t>Business Continuity Plan</a:t>
            </a:r>
          </a:p>
          <a:p>
            <a:pPr marL="0" indent="0">
              <a:buNone/>
            </a:pPr>
            <a:r>
              <a:rPr lang="de-DE" b="0" i="0" u="none" strike="noStrike" baseline="0" dirty="0">
                <a:solidFill>
                  <a:srgbClr val="313C45"/>
                </a:solidFill>
                <a:latin typeface="Arial" panose="020B0604020202020204" pitchFamily="34" charset="0"/>
              </a:rPr>
              <a:t>Der </a:t>
            </a:r>
            <a:r>
              <a:rPr lang="de-DE" b="0" i="1" u="none" strike="noStrike" baseline="0" dirty="0">
                <a:solidFill>
                  <a:srgbClr val="313C45"/>
                </a:solidFill>
                <a:latin typeface="Arial" panose="020B0604020202020204" pitchFamily="34" charset="0"/>
              </a:rPr>
              <a:t>Business Continuity Plan (BCP) </a:t>
            </a:r>
            <a:r>
              <a:rPr lang="de-DE" b="0" i="0" u="none" strike="noStrike" baseline="0" dirty="0">
                <a:solidFill>
                  <a:srgbClr val="313C45"/>
                </a:solidFill>
                <a:latin typeface="Arial" panose="020B0604020202020204" pitchFamily="34" charset="0"/>
              </a:rPr>
              <a:t>ist ein vorausschauender Plan, der die      notwendigen Vorgehensweisen, Wiederherstellungsoptionen und Ersatzressourcen (die Wiederherstellungsprozesse) zur Sicherstellung der Kontinuität und zur Wiederherstellung der kritischen Prozesse festlegt. </a:t>
            </a:r>
            <a:endParaRPr lang="de-CH" dirty="0">
              <a:solidFill>
                <a:srgbClr val="313C45"/>
              </a:solidFill>
            </a:endParaRPr>
          </a:p>
        </p:txBody>
      </p:sp>
      <p:sp>
        <p:nvSpPr>
          <p:cNvPr id="8" name="Textplatzhalter 7">
            <a:extLst>
              <a:ext uri="{FF2B5EF4-FFF2-40B4-BE49-F238E27FC236}">
                <a16:creationId xmlns:a16="http://schemas.microsoft.com/office/drawing/2014/main" id="{3BFE8C8C-7CB7-6430-B127-CE0C7F8157B8}"/>
              </a:ext>
            </a:extLst>
          </p:cNvPr>
          <p:cNvSpPr>
            <a:spLocks noGrp="1"/>
          </p:cNvSpPr>
          <p:nvPr>
            <p:ph type="body" sz="quarter" idx="17"/>
          </p:nvPr>
        </p:nvSpPr>
        <p:spPr/>
        <p:txBody>
          <a:bodyPr>
            <a:normAutofit/>
          </a:bodyPr>
          <a:lstStyle/>
          <a:p>
            <a:pPr marL="0" indent="0">
              <a:buNone/>
            </a:pPr>
            <a:r>
              <a:rPr lang="en-GB" b="1" u="none" strike="noStrike" baseline="0" dirty="0">
                <a:solidFill>
                  <a:srgbClr val="313C45"/>
                </a:solidFill>
                <a:latin typeface="Arial" panose="020B0604020202020204" pitchFamily="34" charset="0"/>
              </a:rPr>
              <a:t>Disaster</a:t>
            </a:r>
            <a:r>
              <a:rPr lang="de-DE" b="1" u="none" strike="noStrike" baseline="0" dirty="0">
                <a:solidFill>
                  <a:srgbClr val="313C45"/>
                </a:solidFill>
                <a:latin typeface="Arial" panose="020B0604020202020204" pitchFamily="34" charset="0"/>
              </a:rPr>
              <a:t> Recovery Plan (DRP)</a:t>
            </a:r>
          </a:p>
          <a:p>
            <a:pPr marL="0" indent="0">
              <a:buNone/>
            </a:pPr>
            <a:r>
              <a:rPr lang="de-DE" b="0" i="0" u="none" strike="noStrike" baseline="0" dirty="0">
                <a:solidFill>
                  <a:srgbClr val="313C45"/>
                </a:solidFill>
                <a:latin typeface="Arial" panose="020B0604020202020204" pitchFamily="34" charset="0"/>
              </a:rPr>
              <a:t>Der </a:t>
            </a:r>
            <a:r>
              <a:rPr lang="en-GB" b="0" i="1" u="none" strike="noStrike" baseline="0" dirty="0">
                <a:solidFill>
                  <a:srgbClr val="313C45"/>
                </a:solidFill>
                <a:latin typeface="Arial" panose="020B0604020202020204" pitchFamily="34" charset="0"/>
              </a:rPr>
              <a:t>Disaster </a:t>
            </a:r>
            <a:r>
              <a:rPr lang="de-DE" b="0" i="1" u="none" strike="noStrike" baseline="0" dirty="0">
                <a:solidFill>
                  <a:srgbClr val="313C45"/>
                </a:solidFill>
                <a:latin typeface="Arial" panose="020B0604020202020204" pitchFamily="34" charset="0"/>
              </a:rPr>
              <a:t>Recovery Plan (DRP; </a:t>
            </a:r>
            <a:r>
              <a:rPr lang="de-DE" b="0" u="none" strike="noStrike" baseline="0" dirty="0">
                <a:solidFill>
                  <a:srgbClr val="313C45"/>
                </a:solidFill>
                <a:latin typeface="Arial" panose="020B0604020202020204" pitchFamily="34" charset="0"/>
              </a:rPr>
              <a:t>auch Business Recovery Plan (BRP) genannt</a:t>
            </a:r>
            <a:r>
              <a:rPr lang="de-DE" b="0" i="1" u="none" strike="noStrike" baseline="0" dirty="0">
                <a:solidFill>
                  <a:srgbClr val="313C45"/>
                </a:solidFill>
                <a:latin typeface="Arial" panose="020B0604020202020204" pitchFamily="34" charset="0"/>
              </a:rPr>
              <a:t>) </a:t>
            </a:r>
            <a:r>
              <a:rPr lang="de-DE" b="0" i="0" u="none" strike="noStrike" baseline="0" dirty="0">
                <a:solidFill>
                  <a:srgbClr val="313C45"/>
                </a:solidFill>
                <a:latin typeface="Arial" panose="020B0604020202020204" pitchFamily="34" charset="0"/>
              </a:rPr>
              <a:t>definiert die Wiederherstellungs-prozesse, um im Fall eines schwer-wiegenden Ausfalls oder einer Zerstörung der IKT und unter Berücksichtigung des möglichen Ausfalls von Schlüsselpersonen, die Wiederherstellungsziele zu erreichen. </a:t>
            </a:r>
            <a:endParaRPr lang="de-CH" dirty="0">
              <a:solidFill>
                <a:srgbClr val="313C45"/>
              </a:solidFill>
            </a:endParaRPr>
          </a:p>
        </p:txBody>
      </p:sp>
      <p:sp>
        <p:nvSpPr>
          <p:cNvPr id="9" name="Fußzeilenplatzhalter 3">
            <a:extLst>
              <a:ext uri="{FF2B5EF4-FFF2-40B4-BE49-F238E27FC236}">
                <a16:creationId xmlns:a16="http://schemas.microsoft.com/office/drawing/2014/main" id="{7BD17EA5-1A80-920D-E367-5923286BC58B}"/>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313C45"/>
                </a:solidFill>
                <a:latin typeface="Arial"/>
              </a:rPr>
              <a:t>Dr. Martin Eckert</a:t>
            </a:r>
            <a:endParaRPr lang="en-US" dirty="0">
              <a:solidFill>
                <a:srgbClr val="313C45"/>
              </a:solidFill>
              <a:latin typeface="Arial"/>
            </a:endParaRPr>
          </a:p>
        </p:txBody>
      </p:sp>
      <p:sp>
        <p:nvSpPr>
          <p:cNvPr id="10" name="Foliennummernplatzhalter 4">
            <a:extLst>
              <a:ext uri="{FF2B5EF4-FFF2-40B4-BE49-F238E27FC236}">
                <a16:creationId xmlns:a16="http://schemas.microsoft.com/office/drawing/2014/main" id="{37F5D036-A7D3-3201-7062-086500692C1B}"/>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28</a:t>
            </a:fld>
            <a:endParaRPr lang="en-US" dirty="0">
              <a:solidFill>
                <a:srgbClr val="313C45"/>
              </a:solidFill>
              <a:latin typeface="Arial"/>
            </a:endParaRPr>
          </a:p>
        </p:txBody>
      </p:sp>
    </p:spTree>
    <p:extLst>
      <p:ext uri="{BB962C8B-B14F-4D97-AF65-F5344CB8AC3E}">
        <p14:creationId xmlns:p14="http://schemas.microsoft.com/office/powerpoint/2010/main" val="2240718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926A73-D416-B0A4-BBF6-CB5C2E29A2B0}"/>
              </a:ext>
            </a:extLst>
          </p:cNvPr>
          <p:cNvSpPr>
            <a:spLocks noGrp="1"/>
          </p:cNvSpPr>
          <p:nvPr>
            <p:ph type="title"/>
          </p:nvPr>
        </p:nvSpPr>
        <p:spPr/>
        <p:txBody>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Business Continuity Management</a:t>
            </a:r>
            <a:endParaRPr lang="de-CH" dirty="0"/>
          </a:p>
        </p:txBody>
      </p:sp>
      <p:sp>
        <p:nvSpPr>
          <p:cNvPr id="6" name="Textplatzhalter 5">
            <a:extLst>
              <a:ext uri="{FF2B5EF4-FFF2-40B4-BE49-F238E27FC236}">
                <a16:creationId xmlns:a16="http://schemas.microsoft.com/office/drawing/2014/main" id="{416982E1-5638-79ED-3B5C-FB6547452A51}"/>
              </a:ext>
            </a:extLst>
          </p:cNvPr>
          <p:cNvSpPr>
            <a:spLocks noGrp="1"/>
          </p:cNvSpPr>
          <p:nvPr>
            <p:ph type="body" sz="quarter" idx="16"/>
          </p:nvPr>
        </p:nvSpPr>
        <p:spPr/>
        <p:txBody>
          <a:bodyPr/>
          <a:lstStyle/>
          <a:p>
            <a:r>
              <a:rPr lang="de-CH" dirty="0"/>
              <a:t>Planung: qualitative Anforderungen</a:t>
            </a:r>
          </a:p>
        </p:txBody>
      </p:sp>
      <p:sp>
        <p:nvSpPr>
          <p:cNvPr id="7" name="Textplatzhalter 6">
            <a:extLst>
              <a:ext uri="{FF2B5EF4-FFF2-40B4-BE49-F238E27FC236}">
                <a16:creationId xmlns:a16="http://schemas.microsoft.com/office/drawing/2014/main" id="{C1D4ABD8-6F89-B896-CFA3-83D32BAF87BA}"/>
              </a:ext>
            </a:extLst>
          </p:cNvPr>
          <p:cNvSpPr>
            <a:spLocks noGrp="1"/>
          </p:cNvSpPr>
          <p:nvPr>
            <p:ph type="body" sz="quarter" idx="13"/>
          </p:nvPr>
        </p:nvSpPr>
        <p:spPr>
          <a:xfrm>
            <a:off x="763588" y="1485900"/>
            <a:ext cx="3425825" cy="3347246"/>
          </a:xfrm>
        </p:spPr>
        <p:txBody>
          <a:bodyPr>
            <a:normAutofit lnSpcReduction="10000"/>
          </a:bodyPr>
          <a:lstStyle/>
          <a:p>
            <a:pPr marL="0" indent="0">
              <a:buNone/>
            </a:pPr>
            <a:r>
              <a:rPr lang="de-DE" dirty="0">
                <a:solidFill>
                  <a:srgbClr val="313C45"/>
                </a:solidFill>
                <a:latin typeface="Arial" panose="020B0604020202020204" pitchFamily="34" charset="0"/>
              </a:rPr>
              <a:t>Das Institut definiert mindestens einen </a:t>
            </a:r>
            <a:r>
              <a:rPr lang="de-DE" b="1" dirty="0">
                <a:solidFill>
                  <a:srgbClr val="313C45"/>
                </a:solidFill>
                <a:latin typeface="Arial" panose="020B0604020202020204" pitchFamily="34" charset="0"/>
              </a:rPr>
              <a:t>BCP,</a:t>
            </a:r>
            <a:r>
              <a:rPr lang="de-DE" dirty="0">
                <a:solidFill>
                  <a:srgbClr val="313C45"/>
                </a:solidFill>
                <a:latin typeface="Arial" panose="020B0604020202020204" pitchFamily="34" charset="0"/>
              </a:rPr>
              <a:t> der auch die den Plan auslösenden Gegebenheiten und Entscheidungs-prozesse beschreibt und den Verlust der Ressourcen berücksichtigt. Die       Akzeptanz von residualen Risiken wird angemessen dokumentiert. </a:t>
            </a:r>
          </a:p>
          <a:p>
            <a:pPr marL="0" indent="0">
              <a:buNone/>
            </a:pPr>
            <a:r>
              <a:rPr lang="de-DE" dirty="0">
                <a:solidFill>
                  <a:srgbClr val="313C45"/>
                </a:solidFill>
                <a:latin typeface="Arial" panose="020B0604020202020204" pitchFamily="34" charset="0"/>
              </a:rPr>
              <a:t>Die </a:t>
            </a:r>
            <a:r>
              <a:rPr lang="de-DE" b="1" dirty="0">
                <a:solidFill>
                  <a:srgbClr val="313C45"/>
                </a:solidFill>
                <a:latin typeface="Arial" panose="020B0604020202020204" pitchFamily="34" charset="0"/>
              </a:rPr>
              <a:t>BIA</a:t>
            </a:r>
            <a:r>
              <a:rPr lang="de-DE" dirty="0">
                <a:solidFill>
                  <a:srgbClr val="313C45"/>
                </a:solidFill>
                <a:latin typeface="Arial" panose="020B0604020202020204" pitchFamily="34" charset="0"/>
              </a:rPr>
              <a:t> und </a:t>
            </a:r>
            <a:r>
              <a:rPr lang="de-DE" b="1" dirty="0">
                <a:solidFill>
                  <a:srgbClr val="313C45"/>
                </a:solidFill>
                <a:latin typeface="Arial" panose="020B0604020202020204" pitchFamily="34" charset="0"/>
              </a:rPr>
              <a:t>BCP</a:t>
            </a:r>
            <a:r>
              <a:rPr lang="de-DE" dirty="0">
                <a:solidFill>
                  <a:srgbClr val="313C45"/>
                </a:solidFill>
                <a:latin typeface="Arial" panose="020B0604020202020204" pitchFamily="34" charset="0"/>
              </a:rPr>
              <a:t> werden einer institutsweiten Vorgabe folgend auf konsistente Art erstellt und dokumentiert. Sie sind jährlich sowie ad hoc im Falle wesentlicher Änderungen im Geschäfts-betrieb (Reorganisationen, Aufbau eines neuen Geschäftsfelds, usw.) zu überprüfen und zu aktualisieren. </a:t>
            </a:r>
            <a:endParaRPr lang="de-CH" dirty="0">
              <a:solidFill>
                <a:srgbClr val="313C45"/>
              </a:solidFill>
            </a:endParaRPr>
          </a:p>
        </p:txBody>
      </p:sp>
      <p:sp>
        <p:nvSpPr>
          <p:cNvPr id="8" name="Textplatzhalter 7">
            <a:extLst>
              <a:ext uri="{FF2B5EF4-FFF2-40B4-BE49-F238E27FC236}">
                <a16:creationId xmlns:a16="http://schemas.microsoft.com/office/drawing/2014/main" id="{11A6335F-21A0-7650-4AEA-9F392BBACE00}"/>
              </a:ext>
            </a:extLst>
          </p:cNvPr>
          <p:cNvSpPr>
            <a:spLocks noGrp="1"/>
          </p:cNvSpPr>
          <p:nvPr>
            <p:ph type="body" sz="quarter" idx="17"/>
          </p:nvPr>
        </p:nvSpPr>
        <p:spPr/>
        <p:txBody>
          <a:bodyPr>
            <a:normAutofit/>
          </a:bodyPr>
          <a:lstStyle/>
          <a:p>
            <a:pPr marL="0" indent="0">
              <a:buNone/>
            </a:pPr>
            <a:r>
              <a:rPr lang="de-DE" dirty="0">
                <a:solidFill>
                  <a:srgbClr val="313C45"/>
                </a:solidFill>
                <a:latin typeface="Arial" panose="020B0604020202020204" pitchFamily="34" charset="0"/>
              </a:rPr>
              <a:t>Das Institut definiert als Teil des BCP mindestens einen </a:t>
            </a:r>
            <a:r>
              <a:rPr lang="de-DE" b="1" dirty="0">
                <a:solidFill>
                  <a:srgbClr val="313C45"/>
                </a:solidFill>
                <a:latin typeface="Arial" panose="020B0604020202020204" pitchFamily="34" charset="0"/>
              </a:rPr>
              <a:t>DRP</a:t>
            </a:r>
            <a:r>
              <a:rPr lang="de-DE" dirty="0">
                <a:solidFill>
                  <a:srgbClr val="313C45"/>
                </a:solidFill>
                <a:latin typeface="Arial" panose="020B0604020202020204" pitchFamily="34" charset="0"/>
              </a:rPr>
              <a:t>. Wenn kritische Prozesse oder Teile davon ausgelagert sind, berücksichtigt der DRP die externen Abhängigkeiten und vertraglichen Regelungen sowie alternative Lösungen. Der DRP wird ad hoc im Falle wesentlicher Änderungen und mindestens einmal jährlich überprüft und aktualisiert. </a:t>
            </a:r>
            <a:endParaRPr lang="de-CH" dirty="0">
              <a:solidFill>
                <a:srgbClr val="313C45"/>
              </a:solidFill>
              <a:latin typeface="Arial" panose="020B0604020202020204" pitchFamily="34" charset="0"/>
            </a:endParaRPr>
          </a:p>
        </p:txBody>
      </p:sp>
      <p:sp>
        <p:nvSpPr>
          <p:cNvPr id="9" name="Fußzeilenplatzhalter 3">
            <a:extLst>
              <a:ext uri="{FF2B5EF4-FFF2-40B4-BE49-F238E27FC236}">
                <a16:creationId xmlns:a16="http://schemas.microsoft.com/office/drawing/2014/main" id="{3D63431C-B8AE-B96A-2869-B7DCCC0A5713}"/>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313C45"/>
                </a:solidFill>
                <a:latin typeface="Arial"/>
              </a:rPr>
              <a:t>Dr. Martin Eckert</a:t>
            </a:r>
            <a:endParaRPr lang="en-US" dirty="0">
              <a:solidFill>
                <a:srgbClr val="313C45"/>
              </a:solidFill>
              <a:latin typeface="Arial"/>
            </a:endParaRPr>
          </a:p>
        </p:txBody>
      </p:sp>
      <p:sp>
        <p:nvSpPr>
          <p:cNvPr id="10" name="Foliennummernplatzhalter 4">
            <a:extLst>
              <a:ext uri="{FF2B5EF4-FFF2-40B4-BE49-F238E27FC236}">
                <a16:creationId xmlns:a16="http://schemas.microsoft.com/office/drawing/2014/main" id="{45599031-AF57-7369-C50F-A7AA1B3CD4F1}"/>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29</a:t>
            </a:fld>
            <a:endParaRPr lang="en-US" dirty="0">
              <a:solidFill>
                <a:srgbClr val="313C45"/>
              </a:solidFill>
              <a:latin typeface="Arial"/>
            </a:endParaRPr>
          </a:p>
        </p:txBody>
      </p:sp>
    </p:spTree>
    <p:extLst>
      <p:ext uri="{BB962C8B-B14F-4D97-AF65-F5344CB8AC3E}">
        <p14:creationId xmlns:p14="http://schemas.microsoft.com/office/powerpoint/2010/main" val="861222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28195D-0642-B73E-A810-AA9FFECC3666}"/>
              </a:ext>
            </a:extLst>
          </p:cNvPr>
          <p:cNvSpPr>
            <a:spLocks noGrp="1"/>
          </p:cNvSpPr>
          <p:nvPr>
            <p:ph type="title"/>
          </p:nvPr>
        </p:nvSpPr>
        <p:spPr/>
        <p:txBody>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FINMA Rundschreiben 2023/1</a:t>
            </a:r>
            <a:endParaRPr lang="de-CH" dirty="0"/>
          </a:p>
        </p:txBody>
      </p:sp>
      <p:sp>
        <p:nvSpPr>
          <p:cNvPr id="6" name="Textplatzhalter 5">
            <a:extLst>
              <a:ext uri="{FF2B5EF4-FFF2-40B4-BE49-F238E27FC236}">
                <a16:creationId xmlns:a16="http://schemas.microsoft.com/office/drawing/2014/main" id="{E48E539E-049F-4377-7ABC-D28782397DF2}"/>
              </a:ext>
            </a:extLst>
          </p:cNvPr>
          <p:cNvSpPr>
            <a:spLocks noGrp="1"/>
          </p:cNvSpPr>
          <p:nvPr>
            <p:ph type="body" sz="quarter" idx="16"/>
          </p:nvPr>
        </p:nvSpPr>
        <p:spPr>
          <a:xfrm>
            <a:off x="618725" y="877094"/>
            <a:ext cx="7622646" cy="432594"/>
          </a:xfrm>
        </p:spPr>
        <p:txBody>
          <a:bodyPr/>
          <a:lstStyle/>
          <a:p>
            <a:r>
              <a:rPr lang="de-CH" dirty="0">
                <a:solidFill>
                  <a:srgbClr val="313C45"/>
                </a:solidFill>
              </a:rPr>
              <a:t>Operationelle</a:t>
            </a:r>
            <a:r>
              <a:rPr lang="de-CH" dirty="0"/>
              <a:t> Risiken und Resilienz - Banken</a:t>
            </a:r>
          </a:p>
        </p:txBody>
      </p:sp>
      <p:sp>
        <p:nvSpPr>
          <p:cNvPr id="7" name="Textplatzhalter 6">
            <a:extLst>
              <a:ext uri="{FF2B5EF4-FFF2-40B4-BE49-F238E27FC236}">
                <a16:creationId xmlns:a16="http://schemas.microsoft.com/office/drawing/2014/main" id="{13387993-0288-6C27-55CD-40FC6CBBAC28}"/>
              </a:ext>
            </a:extLst>
          </p:cNvPr>
          <p:cNvSpPr>
            <a:spLocks noGrp="1"/>
          </p:cNvSpPr>
          <p:nvPr>
            <p:ph type="body" sz="quarter" idx="13"/>
          </p:nvPr>
        </p:nvSpPr>
        <p:spPr/>
        <p:txBody>
          <a:bodyPr/>
          <a:lstStyle/>
          <a:p>
            <a:endParaRPr lang="de-CH" dirty="0"/>
          </a:p>
        </p:txBody>
      </p:sp>
      <p:sp>
        <p:nvSpPr>
          <p:cNvPr id="8" name="Textplatzhalter 7">
            <a:extLst>
              <a:ext uri="{FF2B5EF4-FFF2-40B4-BE49-F238E27FC236}">
                <a16:creationId xmlns:a16="http://schemas.microsoft.com/office/drawing/2014/main" id="{5959D8D7-3031-0730-DBD9-396718A57CEE}"/>
              </a:ext>
            </a:extLst>
          </p:cNvPr>
          <p:cNvSpPr>
            <a:spLocks noGrp="1"/>
          </p:cNvSpPr>
          <p:nvPr>
            <p:ph type="body" sz="quarter" idx="17"/>
          </p:nvPr>
        </p:nvSpPr>
        <p:spPr>
          <a:solidFill>
            <a:schemeClr val="bg1"/>
          </a:solidFill>
        </p:spPr>
        <p:txBody>
          <a:bodyPr>
            <a:normAutofit fontScale="70000" lnSpcReduction="20000"/>
          </a:bodyPr>
          <a:lstStyle/>
          <a:p>
            <a:pPr>
              <a:buFont typeface="Wingdings" panose="05000000000000000000" pitchFamily="2" charset="2"/>
              <a:buChar char="§"/>
            </a:pPr>
            <a:r>
              <a:rPr lang="de-CH" sz="2000" dirty="0">
                <a:solidFill>
                  <a:srgbClr val="313C45"/>
                </a:solidFill>
              </a:rPr>
              <a:t>Seit 1. Januar 2024 (Totalrevision)</a:t>
            </a:r>
          </a:p>
          <a:p>
            <a:pPr>
              <a:buFont typeface="Wingdings" panose="05000000000000000000" pitchFamily="2" charset="2"/>
              <a:buChar char="§"/>
            </a:pPr>
            <a:r>
              <a:rPr lang="de-CH" sz="2000" dirty="0">
                <a:solidFill>
                  <a:srgbClr val="313C45"/>
                </a:solidFill>
              </a:rPr>
              <a:t>Geltungsbereich</a:t>
            </a:r>
          </a:p>
          <a:p>
            <a:pPr lvl="1">
              <a:buFont typeface="Wingdings" panose="05000000000000000000" pitchFamily="2" charset="2"/>
              <a:buChar char="§"/>
            </a:pPr>
            <a:r>
              <a:rPr lang="de-CH" sz="2000" dirty="0">
                <a:solidFill>
                  <a:srgbClr val="313C45"/>
                </a:solidFill>
              </a:rPr>
              <a:t>Banken (Art. 1a </a:t>
            </a:r>
            <a:r>
              <a:rPr lang="de-CH" sz="2000" dirty="0" err="1">
                <a:solidFill>
                  <a:srgbClr val="313C45"/>
                </a:solidFill>
              </a:rPr>
              <a:t>BankG</a:t>
            </a:r>
            <a:r>
              <a:rPr lang="de-CH" sz="2000" dirty="0">
                <a:solidFill>
                  <a:srgbClr val="313C45"/>
                </a:solidFill>
              </a:rPr>
              <a:t>)</a:t>
            </a:r>
          </a:p>
          <a:p>
            <a:pPr lvl="1">
              <a:buFont typeface="Wingdings" panose="05000000000000000000" pitchFamily="2" charset="2"/>
              <a:buChar char="§"/>
            </a:pPr>
            <a:r>
              <a:rPr lang="de-CH" sz="2000" dirty="0">
                <a:solidFill>
                  <a:srgbClr val="313C45"/>
                </a:solidFill>
              </a:rPr>
              <a:t>Finanzgruppen und –</a:t>
            </a:r>
            <a:r>
              <a:rPr lang="de-CH" sz="2000" dirty="0" err="1">
                <a:solidFill>
                  <a:srgbClr val="313C45"/>
                </a:solidFill>
              </a:rPr>
              <a:t>konglomerate</a:t>
            </a:r>
            <a:endParaRPr lang="de-CH" sz="2000" dirty="0">
              <a:solidFill>
                <a:srgbClr val="313C45"/>
              </a:solidFill>
            </a:endParaRPr>
          </a:p>
          <a:p>
            <a:pPr lvl="1">
              <a:buFont typeface="Wingdings" panose="05000000000000000000" pitchFamily="2" charset="2"/>
              <a:buChar char="§"/>
            </a:pPr>
            <a:r>
              <a:rPr lang="de-CH" sz="2000" dirty="0">
                <a:solidFill>
                  <a:srgbClr val="313C45"/>
                </a:solidFill>
              </a:rPr>
              <a:t>Personen nach Art. 1b </a:t>
            </a:r>
            <a:r>
              <a:rPr lang="de-CH" sz="2000" dirty="0" err="1">
                <a:solidFill>
                  <a:srgbClr val="313C45"/>
                </a:solidFill>
              </a:rPr>
              <a:t>BankG</a:t>
            </a:r>
            <a:r>
              <a:rPr lang="de-CH" sz="2000" dirty="0">
                <a:solidFill>
                  <a:srgbClr val="313C45"/>
                </a:solidFill>
              </a:rPr>
              <a:t> (FinTech-Lizenzträger)</a:t>
            </a:r>
          </a:p>
          <a:p>
            <a:pPr lvl="1">
              <a:buFont typeface="Wingdings" panose="05000000000000000000" pitchFamily="2" charset="2"/>
              <a:buChar char="§"/>
            </a:pPr>
            <a:r>
              <a:rPr lang="de-CH" sz="2000" dirty="0">
                <a:solidFill>
                  <a:srgbClr val="313C45"/>
                </a:solidFill>
              </a:rPr>
              <a:t>Kontoführende Wertpapierhäuser, nicht kontoführende Wertpapier-häuser</a:t>
            </a:r>
          </a:p>
          <a:p>
            <a:pPr>
              <a:buFont typeface="Wingdings" panose="05000000000000000000" pitchFamily="2" charset="2"/>
              <a:buChar char="§"/>
            </a:pPr>
            <a:r>
              <a:rPr lang="de-CH" sz="1700" dirty="0"/>
              <a:t>Schlank, prinzipienbasiert, proportional, technologieneutral und in Abstimmung mit internationalen Standards</a:t>
            </a:r>
          </a:p>
          <a:p>
            <a:pPr>
              <a:buFont typeface="Wingdings" panose="05000000000000000000" pitchFamily="2" charset="2"/>
              <a:buChar char="§"/>
            </a:pPr>
            <a:r>
              <a:rPr lang="de-CH" sz="1700" dirty="0"/>
              <a:t>Geht nicht auf die Besonderheiten spezifischer Technologien (z.B. Cloud-Auslagerung) ein</a:t>
            </a:r>
          </a:p>
          <a:p>
            <a:pPr>
              <a:buFont typeface="Wingdings" panose="05000000000000000000" pitchFamily="2" charset="2"/>
              <a:buChar char="§"/>
            </a:pPr>
            <a:endParaRPr lang="de-CH" dirty="0"/>
          </a:p>
          <a:p>
            <a:pPr>
              <a:buFont typeface="Wingdings" panose="05000000000000000000" pitchFamily="2" charset="2"/>
              <a:buChar char="§"/>
            </a:pPr>
            <a:endParaRPr lang="de-CH" dirty="0"/>
          </a:p>
        </p:txBody>
      </p:sp>
      <p:pic>
        <p:nvPicPr>
          <p:cNvPr id="12" name="Grafik 11" descr="Ein Bild, das Text, Screenshot, parallel, Reihe enthält.&#10;&#10;Automatisch generierte Beschreibung">
            <a:extLst>
              <a:ext uri="{FF2B5EF4-FFF2-40B4-BE49-F238E27FC236}">
                <a16:creationId xmlns:a16="http://schemas.microsoft.com/office/drawing/2014/main" id="{26CB22C9-EDED-FB23-E743-AD93812F2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584" y="1485897"/>
            <a:ext cx="3425824" cy="3403186"/>
          </a:xfrm>
          <a:prstGeom prst="rect">
            <a:avLst/>
          </a:prstGeom>
          <a:effectLst>
            <a:outerShdw blurRad="50800" dist="38100" dir="2700000" algn="tl" rotWithShape="0">
              <a:prstClr val="black">
                <a:alpha val="40000"/>
              </a:prstClr>
            </a:outerShdw>
          </a:effectLst>
        </p:spPr>
      </p:pic>
      <p:sp>
        <p:nvSpPr>
          <p:cNvPr id="10" name="Foliennummernplatzhalter 4">
            <a:extLst>
              <a:ext uri="{FF2B5EF4-FFF2-40B4-BE49-F238E27FC236}">
                <a16:creationId xmlns:a16="http://schemas.microsoft.com/office/drawing/2014/main" id="{BB6238F0-9521-F07F-9F7B-D65D5412E032}"/>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3</a:t>
            </a:fld>
            <a:endParaRPr lang="en-US" dirty="0">
              <a:solidFill>
                <a:srgbClr val="313C45"/>
              </a:solidFill>
              <a:latin typeface="Arial"/>
            </a:endParaRPr>
          </a:p>
        </p:txBody>
      </p:sp>
      <p:sp>
        <p:nvSpPr>
          <p:cNvPr id="13" name="Fußzeilenplatzhalter 3">
            <a:extLst>
              <a:ext uri="{FF2B5EF4-FFF2-40B4-BE49-F238E27FC236}">
                <a16:creationId xmlns:a16="http://schemas.microsoft.com/office/drawing/2014/main" id="{F0DA26B7-240B-137A-0CDF-90CE7B154C32}"/>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313C45"/>
                </a:solidFill>
                <a:latin typeface="Arial"/>
              </a:rPr>
              <a:t>Dr. Martin Eckert</a:t>
            </a:r>
          </a:p>
        </p:txBody>
      </p:sp>
    </p:spTree>
    <p:extLst>
      <p:ext uri="{BB962C8B-B14F-4D97-AF65-F5344CB8AC3E}">
        <p14:creationId xmlns:p14="http://schemas.microsoft.com/office/powerpoint/2010/main" val="4070085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B60AA0-7408-CD42-1071-5F09690A0D2B}"/>
              </a:ext>
            </a:extLst>
          </p:cNvPr>
          <p:cNvSpPr>
            <a:spLocks noGrp="1"/>
          </p:cNvSpPr>
          <p:nvPr>
            <p:ph type="title"/>
          </p:nvPr>
        </p:nvSpPr>
        <p:spPr/>
        <p:txBody>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Business Continuity Management</a:t>
            </a:r>
            <a:endParaRPr lang="de-CH" dirty="0"/>
          </a:p>
        </p:txBody>
      </p:sp>
      <p:sp>
        <p:nvSpPr>
          <p:cNvPr id="6" name="Textplatzhalter 5">
            <a:extLst>
              <a:ext uri="{FF2B5EF4-FFF2-40B4-BE49-F238E27FC236}">
                <a16:creationId xmlns:a16="http://schemas.microsoft.com/office/drawing/2014/main" id="{635C92AB-F5AE-0A87-7E17-679B804FD9DA}"/>
              </a:ext>
            </a:extLst>
          </p:cNvPr>
          <p:cNvSpPr>
            <a:spLocks noGrp="1"/>
          </p:cNvSpPr>
          <p:nvPr>
            <p:ph type="body" sz="quarter" idx="16"/>
          </p:nvPr>
        </p:nvSpPr>
        <p:spPr/>
        <p:txBody>
          <a:bodyPr/>
          <a:lstStyle/>
          <a:p>
            <a:r>
              <a:rPr lang="de-CH" dirty="0"/>
              <a:t>Krisenmanagement und Kommunikation</a:t>
            </a:r>
          </a:p>
        </p:txBody>
      </p:sp>
      <p:sp>
        <p:nvSpPr>
          <p:cNvPr id="7" name="Textplatzhalter 6">
            <a:extLst>
              <a:ext uri="{FF2B5EF4-FFF2-40B4-BE49-F238E27FC236}">
                <a16:creationId xmlns:a16="http://schemas.microsoft.com/office/drawing/2014/main" id="{F8851DAD-DAD0-36FF-21F5-E461B365E57A}"/>
              </a:ext>
            </a:extLst>
          </p:cNvPr>
          <p:cNvSpPr>
            <a:spLocks noGrp="1"/>
          </p:cNvSpPr>
          <p:nvPr>
            <p:ph type="body" sz="quarter" idx="13"/>
          </p:nvPr>
        </p:nvSpPr>
        <p:spPr/>
        <p:txBody>
          <a:bodyPr>
            <a:normAutofit lnSpcReduction="10000"/>
          </a:bodyPr>
          <a:lstStyle/>
          <a:p>
            <a:pPr marL="0" indent="0">
              <a:buNone/>
            </a:pPr>
            <a:r>
              <a:rPr lang="de-CH" b="1" dirty="0">
                <a:solidFill>
                  <a:srgbClr val="313C45"/>
                </a:solidFill>
              </a:rPr>
              <a:t>Krisenstab</a:t>
            </a:r>
          </a:p>
          <a:p>
            <a:pPr>
              <a:buFont typeface="Wingdings" panose="05000000000000000000" pitchFamily="2" charset="2"/>
              <a:buChar char="§"/>
            </a:pPr>
            <a:r>
              <a:rPr lang="de-DE" b="0" i="0" u="none" strike="noStrike" baseline="0" dirty="0">
                <a:solidFill>
                  <a:srgbClr val="313C45"/>
                </a:solidFill>
                <a:latin typeface="Arial" panose="020B0604020202020204" pitchFamily="34" charset="0"/>
              </a:rPr>
              <a:t>In Krisensituationen hat ein Krisenstab die Aufgabe der Krisenbewältigung bis zur Wiederherstellung eines ordnungs-</a:t>
            </a:r>
            <a:r>
              <a:rPr lang="de-DE" b="0" i="0" u="none" strike="noStrike" baseline="0" dirty="0" err="1">
                <a:solidFill>
                  <a:srgbClr val="313C45"/>
                </a:solidFill>
                <a:latin typeface="Arial" panose="020B0604020202020204" pitchFamily="34" charset="0"/>
              </a:rPr>
              <a:t>gemässen</a:t>
            </a:r>
            <a:r>
              <a:rPr lang="de-DE" b="0" i="0" u="none" strike="noStrike" baseline="0" dirty="0">
                <a:solidFill>
                  <a:srgbClr val="313C45"/>
                </a:solidFill>
                <a:latin typeface="Arial" panose="020B0604020202020204" pitchFamily="34" charset="0"/>
              </a:rPr>
              <a:t> Zustands zu übernehmen. </a:t>
            </a:r>
          </a:p>
          <a:p>
            <a:pPr>
              <a:buFont typeface="Wingdings" panose="05000000000000000000" pitchFamily="2" charset="2"/>
              <a:buChar char="§"/>
            </a:pPr>
            <a:r>
              <a:rPr lang="de-DE" b="0" i="0" u="none" strike="noStrike" baseline="0" dirty="0">
                <a:solidFill>
                  <a:srgbClr val="313C45"/>
                </a:solidFill>
                <a:latin typeface="Arial" panose="020B0604020202020204" pitchFamily="34" charset="0"/>
              </a:rPr>
              <a:t>Die eine Krise auslösenden Gegeben-</a:t>
            </a:r>
            <a:r>
              <a:rPr lang="de-DE" b="0" i="0" u="none" strike="noStrike" baseline="0" dirty="0" err="1">
                <a:solidFill>
                  <a:srgbClr val="313C45"/>
                </a:solidFill>
                <a:latin typeface="Arial" panose="020B0604020202020204" pitchFamily="34" charset="0"/>
              </a:rPr>
              <a:t>heiten</a:t>
            </a:r>
            <a:r>
              <a:rPr lang="de-DE" b="0" i="0" u="none" strike="noStrike" baseline="0" dirty="0">
                <a:solidFill>
                  <a:srgbClr val="313C45"/>
                </a:solidFill>
                <a:latin typeface="Arial" panose="020B0604020202020204" pitchFamily="34" charset="0"/>
              </a:rPr>
              <a:t> (Trigger) und die AKV des Krisenstabs sind vorgängig zu regeln (Plan, Sourcing), und die Krisen-  organisation auf die Geschäftstätigkeit und geographische Struktur des Instituts auszurichten. </a:t>
            </a:r>
          </a:p>
          <a:p>
            <a:pPr>
              <a:buFont typeface="Wingdings" panose="05000000000000000000" pitchFamily="2" charset="2"/>
              <a:buChar char="§"/>
            </a:pPr>
            <a:r>
              <a:rPr lang="de-DE" b="0" i="0" u="none" strike="noStrike" baseline="0" dirty="0">
                <a:solidFill>
                  <a:srgbClr val="313C45"/>
                </a:solidFill>
                <a:latin typeface="Arial" panose="020B0604020202020204" pitchFamily="34" charset="0"/>
              </a:rPr>
              <a:t>Sicherstellung der Erreichbarkeit der Verantwortungsträger in Krisensituationen </a:t>
            </a:r>
          </a:p>
          <a:p>
            <a:pPr marL="0" indent="0">
              <a:buNone/>
            </a:pPr>
            <a:endParaRPr lang="de-CH" dirty="0"/>
          </a:p>
        </p:txBody>
      </p:sp>
      <p:sp>
        <p:nvSpPr>
          <p:cNvPr id="8" name="Textplatzhalter 7">
            <a:extLst>
              <a:ext uri="{FF2B5EF4-FFF2-40B4-BE49-F238E27FC236}">
                <a16:creationId xmlns:a16="http://schemas.microsoft.com/office/drawing/2014/main" id="{BD4ECF1D-C155-00D9-9EBD-DADD20E6BE6F}"/>
              </a:ext>
            </a:extLst>
          </p:cNvPr>
          <p:cNvSpPr>
            <a:spLocks noGrp="1"/>
          </p:cNvSpPr>
          <p:nvPr>
            <p:ph type="body" sz="quarter" idx="17"/>
          </p:nvPr>
        </p:nvSpPr>
        <p:spPr/>
        <p:txBody>
          <a:bodyPr>
            <a:normAutofit/>
          </a:bodyPr>
          <a:lstStyle/>
          <a:p>
            <a:pPr marL="0" indent="0">
              <a:buNone/>
            </a:pPr>
            <a:r>
              <a:rPr lang="de-CH" b="1" dirty="0">
                <a:solidFill>
                  <a:srgbClr val="313C45"/>
                </a:solidFill>
              </a:rPr>
              <a:t>Kommunikationsstrategie</a:t>
            </a:r>
          </a:p>
          <a:p>
            <a:pPr>
              <a:buFont typeface="Wingdings" panose="05000000000000000000" pitchFamily="2" charset="2"/>
              <a:buChar char="§"/>
            </a:pPr>
            <a:r>
              <a:rPr lang="de-DE" dirty="0">
                <a:solidFill>
                  <a:srgbClr val="313C45"/>
                </a:solidFill>
                <a:latin typeface="Arial" panose="020B0604020202020204" pitchFamily="34" charset="0"/>
              </a:rPr>
              <a:t>Das Institut definiert eine Kommunikationsstrategie für die interne und externe Kommunikation in Krisensituationen.</a:t>
            </a:r>
            <a:endParaRPr lang="de-CH" dirty="0">
              <a:solidFill>
                <a:srgbClr val="313C45"/>
              </a:solidFill>
              <a:latin typeface="Arial" panose="020B0604020202020204" pitchFamily="34" charset="0"/>
            </a:endParaRPr>
          </a:p>
          <a:p>
            <a:endParaRPr lang="de-CH" sz="1200" b="1" dirty="0">
              <a:solidFill>
                <a:srgbClr val="313C45"/>
              </a:solidFill>
            </a:endParaRPr>
          </a:p>
          <a:p>
            <a:pPr marL="0" indent="0">
              <a:buNone/>
            </a:pPr>
            <a:r>
              <a:rPr lang="de-CH" b="1" dirty="0">
                <a:solidFill>
                  <a:srgbClr val="313C45"/>
                </a:solidFill>
              </a:rPr>
              <a:t>Krisen</a:t>
            </a:r>
          </a:p>
          <a:p>
            <a:pPr>
              <a:buFont typeface="Wingdings" panose="05000000000000000000" pitchFamily="2" charset="2"/>
              <a:buChar char="§"/>
            </a:pPr>
            <a:r>
              <a:rPr lang="de-CH" dirty="0">
                <a:solidFill>
                  <a:srgbClr val="313C45"/>
                </a:solidFill>
              </a:rPr>
              <a:t>Beispiele: Naturereignisse, Katastrophen, Strommangellage, Pandemie, Terrorattacke, Cyber-Attacke, IKT-Unterbrechung, Ausfall </a:t>
            </a:r>
            <a:r>
              <a:rPr lang="de-CH" dirty="0" err="1">
                <a:solidFill>
                  <a:srgbClr val="313C45"/>
                </a:solidFill>
              </a:rPr>
              <a:t>Hyperscaler</a:t>
            </a:r>
            <a:r>
              <a:rPr lang="de-CH" dirty="0">
                <a:solidFill>
                  <a:srgbClr val="313C45"/>
                </a:solidFill>
              </a:rPr>
              <a:t> (Microsoft, etc.)</a:t>
            </a:r>
          </a:p>
          <a:p>
            <a:pPr marL="0" indent="0">
              <a:buNone/>
            </a:pPr>
            <a:endParaRPr lang="de-CH" dirty="0"/>
          </a:p>
        </p:txBody>
      </p:sp>
      <p:sp>
        <p:nvSpPr>
          <p:cNvPr id="9" name="Fußzeilenplatzhalter 3">
            <a:extLst>
              <a:ext uri="{FF2B5EF4-FFF2-40B4-BE49-F238E27FC236}">
                <a16:creationId xmlns:a16="http://schemas.microsoft.com/office/drawing/2014/main" id="{6068275B-B786-12F6-6E3E-CBEA3B9C7C4C}"/>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313C45"/>
                </a:solidFill>
                <a:latin typeface="Arial"/>
              </a:rPr>
              <a:t>Dr. Martin Eckert</a:t>
            </a:r>
            <a:endParaRPr lang="en-US" dirty="0">
              <a:solidFill>
                <a:srgbClr val="313C45"/>
              </a:solidFill>
              <a:latin typeface="Arial"/>
            </a:endParaRPr>
          </a:p>
        </p:txBody>
      </p:sp>
      <p:sp>
        <p:nvSpPr>
          <p:cNvPr id="10" name="Foliennummernplatzhalter 4">
            <a:extLst>
              <a:ext uri="{FF2B5EF4-FFF2-40B4-BE49-F238E27FC236}">
                <a16:creationId xmlns:a16="http://schemas.microsoft.com/office/drawing/2014/main" id="{EBCEBB16-CFC9-C238-200C-1084634A8597}"/>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30</a:t>
            </a:fld>
            <a:endParaRPr lang="en-US" dirty="0">
              <a:solidFill>
                <a:srgbClr val="313C45"/>
              </a:solidFill>
              <a:latin typeface="Arial"/>
            </a:endParaRPr>
          </a:p>
        </p:txBody>
      </p:sp>
    </p:spTree>
    <p:extLst>
      <p:ext uri="{BB962C8B-B14F-4D97-AF65-F5344CB8AC3E}">
        <p14:creationId xmlns:p14="http://schemas.microsoft.com/office/powerpoint/2010/main" val="3834499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8E308-9757-DF71-6B65-61E33FED18B9}"/>
              </a:ext>
            </a:extLst>
          </p:cNvPr>
          <p:cNvSpPr>
            <a:spLocks noGrp="1"/>
          </p:cNvSpPr>
          <p:nvPr>
            <p:ph type="title"/>
          </p:nvPr>
        </p:nvSpPr>
        <p:spPr/>
        <p:txBody>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Business Continuity Management</a:t>
            </a:r>
            <a:endParaRPr lang="de-CH" dirty="0"/>
          </a:p>
        </p:txBody>
      </p:sp>
      <p:sp>
        <p:nvSpPr>
          <p:cNvPr id="6" name="Textplatzhalter 5">
            <a:extLst>
              <a:ext uri="{FF2B5EF4-FFF2-40B4-BE49-F238E27FC236}">
                <a16:creationId xmlns:a16="http://schemas.microsoft.com/office/drawing/2014/main" id="{4E92AF35-FD7C-41DA-7BCE-95904E598071}"/>
              </a:ext>
            </a:extLst>
          </p:cNvPr>
          <p:cNvSpPr>
            <a:spLocks noGrp="1"/>
          </p:cNvSpPr>
          <p:nvPr>
            <p:ph type="body" sz="quarter" idx="16"/>
          </p:nvPr>
        </p:nvSpPr>
        <p:spPr/>
        <p:txBody>
          <a:bodyPr/>
          <a:lstStyle/>
          <a:p>
            <a:r>
              <a:rPr lang="de-CH" dirty="0"/>
              <a:t>Tests und Krisenübungen</a:t>
            </a:r>
          </a:p>
        </p:txBody>
      </p:sp>
      <p:sp>
        <p:nvSpPr>
          <p:cNvPr id="7" name="Textplatzhalter 6">
            <a:extLst>
              <a:ext uri="{FF2B5EF4-FFF2-40B4-BE49-F238E27FC236}">
                <a16:creationId xmlns:a16="http://schemas.microsoft.com/office/drawing/2014/main" id="{1490FC0B-39CE-4F65-CEB5-47EE210C3C5C}"/>
              </a:ext>
            </a:extLst>
          </p:cNvPr>
          <p:cNvSpPr>
            <a:spLocks noGrp="1"/>
          </p:cNvSpPr>
          <p:nvPr>
            <p:ph type="body" sz="quarter" idx="13"/>
          </p:nvPr>
        </p:nvSpPr>
        <p:spPr/>
        <p:txBody>
          <a:bodyPr>
            <a:normAutofit lnSpcReduction="10000"/>
          </a:bodyPr>
          <a:lstStyle/>
          <a:p>
            <a:pPr>
              <a:buFont typeface="Wingdings" panose="05000000000000000000" pitchFamily="2" charset="2"/>
              <a:buChar char="§"/>
              <a:defRPr/>
            </a:pPr>
            <a:r>
              <a:rPr lang="de-DE" dirty="0">
                <a:solidFill>
                  <a:srgbClr val="313C45"/>
                </a:solidFill>
                <a:latin typeface="Arial" panose="020B0604020202020204" pitchFamily="34" charset="0"/>
              </a:rPr>
              <a:t>Mit </a:t>
            </a:r>
            <a:r>
              <a:rPr lang="de-DE" b="1" dirty="0">
                <a:solidFill>
                  <a:srgbClr val="313C45"/>
                </a:solidFill>
                <a:latin typeface="Arial" panose="020B0604020202020204" pitchFamily="34" charset="0"/>
              </a:rPr>
              <a:t>Tests</a:t>
            </a:r>
            <a:r>
              <a:rPr lang="de-DE" dirty="0">
                <a:solidFill>
                  <a:srgbClr val="313C45"/>
                </a:solidFill>
                <a:latin typeface="Arial" panose="020B0604020202020204" pitchFamily="34" charset="0"/>
              </a:rPr>
              <a:t> wird die Umsetzung der BCP und des DRP sowie die Funktions-fähigkeit der Krisenorganisation regelmässig beurteilt. Dafür wird eine systematische </a:t>
            </a:r>
            <a:r>
              <a:rPr lang="de-DE" i="1" dirty="0">
                <a:solidFill>
                  <a:srgbClr val="313C45"/>
                </a:solidFill>
                <a:latin typeface="Arial" panose="020B0604020202020204" pitchFamily="34" charset="0"/>
              </a:rPr>
              <a:t>Planung</a:t>
            </a:r>
            <a:r>
              <a:rPr lang="de-DE" dirty="0">
                <a:solidFill>
                  <a:srgbClr val="313C45"/>
                </a:solidFill>
                <a:latin typeface="Arial" panose="020B0604020202020204" pitchFamily="34" charset="0"/>
              </a:rPr>
              <a:t> erstellt, die die regelmässige Abdeckung sicherstellt. Es können verschiedene Vorgehen zum Testen von unterschiedlicher Intensität und Effektivität gewählt werden, so auch bspw. </a:t>
            </a:r>
            <a:r>
              <a:rPr lang="de-DE" i="1" dirty="0">
                <a:solidFill>
                  <a:srgbClr val="313C45"/>
                </a:solidFill>
                <a:latin typeface="Arial" panose="020B0604020202020204" pitchFamily="34" charset="0"/>
              </a:rPr>
              <a:t>Table-Top</a:t>
            </a:r>
            <a:r>
              <a:rPr lang="de-DE" dirty="0">
                <a:solidFill>
                  <a:srgbClr val="313C45"/>
                </a:solidFill>
                <a:latin typeface="Arial" panose="020B0604020202020204" pitchFamily="34" charset="0"/>
              </a:rPr>
              <a:t>-Übungen. </a:t>
            </a:r>
          </a:p>
          <a:p>
            <a:pPr>
              <a:buFont typeface="Wingdings" panose="05000000000000000000" pitchFamily="2" charset="2"/>
              <a:buChar char="§"/>
              <a:defRPr/>
            </a:pPr>
            <a:r>
              <a:rPr lang="de-DE" dirty="0">
                <a:solidFill>
                  <a:srgbClr val="313C45"/>
                </a:solidFill>
                <a:latin typeface="Arial" panose="020B0604020202020204" pitchFamily="34" charset="0"/>
              </a:rPr>
              <a:t>Die gemäss BCP und DRP wichtigsten Massnahmen und die Krisenorganisation werden </a:t>
            </a:r>
            <a:r>
              <a:rPr lang="de-DE" b="1" u="sng" dirty="0">
                <a:solidFill>
                  <a:srgbClr val="313C45"/>
                </a:solidFill>
                <a:latin typeface="Arial" panose="020B0604020202020204" pitchFamily="34" charset="0"/>
              </a:rPr>
              <a:t>mindestens einmal jährlich</a:t>
            </a:r>
            <a:r>
              <a:rPr lang="de-DE" b="1" dirty="0">
                <a:solidFill>
                  <a:srgbClr val="313C45"/>
                </a:solidFill>
                <a:latin typeface="Arial" panose="020B0604020202020204" pitchFamily="34" charset="0"/>
              </a:rPr>
              <a:t> </a:t>
            </a:r>
            <a:r>
              <a:rPr lang="de-DE" dirty="0">
                <a:solidFill>
                  <a:srgbClr val="313C45"/>
                </a:solidFill>
                <a:latin typeface="Arial" panose="020B0604020202020204" pitchFamily="34" charset="0"/>
              </a:rPr>
              <a:t>getestet. </a:t>
            </a:r>
          </a:p>
          <a:p>
            <a:pPr marL="0" indent="0">
              <a:buNone/>
            </a:pPr>
            <a:endParaRPr lang="de-CH" dirty="0"/>
          </a:p>
        </p:txBody>
      </p:sp>
      <p:sp>
        <p:nvSpPr>
          <p:cNvPr id="8" name="Textplatzhalter 7">
            <a:extLst>
              <a:ext uri="{FF2B5EF4-FFF2-40B4-BE49-F238E27FC236}">
                <a16:creationId xmlns:a16="http://schemas.microsoft.com/office/drawing/2014/main" id="{CEB691BA-6B99-7106-7174-B765E2CE22CC}"/>
              </a:ext>
            </a:extLst>
          </p:cNvPr>
          <p:cNvSpPr>
            <a:spLocks noGrp="1"/>
          </p:cNvSpPr>
          <p:nvPr>
            <p:ph type="body" sz="quarter" idx="17"/>
          </p:nvPr>
        </p:nvSpPr>
        <p:spPr/>
        <p:txBody>
          <a:bodyPr>
            <a:normAutofit lnSpcReduction="10000"/>
          </a:bodyPr>
          <a:lstStyle/>
          <a:p>
            <a:pPr>
              <a:buFont typeface="Wingdings" panose="05000000000000000000" pitchFamily="2" charset="2"/>
              <a:buChar char="§"/>
              <a:defRPr/>
            </a:pPr>
            <a:r>
              <a:rPr lang="de-DE" sz="1300" dirty="0">
                <a:solidFill>
                  <a:srgbClr val="313C45"/>
                </a:solidFill>
                <a:latin typeface="Arial" panose="020B0604020202020204" pitchFamily="34" charset="0"/>
              </a:rPr>
              <a:t>Relevante Anspruchsgruppen, einschliesslich diejenigen in Fach- und IT-Funktionen, nehmen an den Tests teil, um sich mit den Wiederherstellungsprozessen vertraut zu machen. </a:t>
            </a:r>
          </a:p>
          <a:p>
            <a:pPr>
              <a:buFont typeface="Wingdings" panose="05000000000000000000" pitchFamily="2" charset="2"/>
              <a:buChar char="§"/>
              <a:defRPr/>
            </a:pPr>
            <a:r>
              <a:rPr lang="de-DE" sz="1300" dirty="0">
                <a:solidFill>
                  <a:srgbClr val="313C45"/>
                </a:solidFill>
                <a:latin typeface="Arial" panose="020B0604020202020204" pitchFamily="34" charset="0"/>
              </a:rPr>
              <a:t>Die Tests umfassen verschiedene </a:t>
            </a:r>
            <a:r>
              <a:rPr lang="de-DE" sz="1300" i="1" dirty="0">
                <a:solidFill>
                  <a:srgbClr val="313C45"/>
                </a:solidFill>
                <a:latin typeface="Arial" panose="020B0604020202020204" pitchFamily="34" charset="0"/>
              </a:rPr>
              <a:t>schwerwiegende, aber plausible </a:t>
            </a:r>
            <a:r>
              <a:rPr lang="de-DE" sz="1300" b="1" dirty="0">
                <a:solidFill>
                  <a:srgbClr val="313C45"/>
                </a:solidFill>
                <a:latin typeface="Arial" panose="020B0604020202020204" pitchFamily="34" charset="0"/>
              </a:rPr>
              <a:t>Szenarien</a:t>
            </a:r>
            <a:r>
              <a:rPr lang="de-DE" sz="1300" dirty="0">
                <a:solidFill>
                  <a:srgbClr val="313C45"/>
                </a:solidFill>
                <a:latin typeface="Arial" panose="020B0604020202020204" pitchFamily="34" charset="0"/>
              </a:rPr>
              <a:t> und berücksichtigen Wiederherstellungsabhängigkeiten, einschliesslich solcher, die zu internen oder externen Drittparteien bestehen.</a:t>
            </a:r>
          </a:p>
          <a:p>
            <a:pPr>
              <a:buFont typeface="Wingdings" panose="05000000000000000000" pitchFamily="2" charset="2"/>
              <a:buChar char="§"/>
              <a:defRPr/>
            </a:pPr>
            <a:r>
              <a:rPr lang="de-DE" sz="1300" dirty="0">
                <a:solidFill>
                  <a:srgbClr val="313C45"/>
                </a:solidFill>
                <a:latin typeface="Arial" panose="020B0604020202020204" pitchFamily="34" charset="0"/>
              </a:rPr>
              <a:t>Regelmässige </a:t>
            </a:r>
            <a:r>
              <a:rPr lang="de-DE" sz="1300" b="1" dirty="0">
                <a:solidFill>
                  <a:srgbClr val="313C45"/>
                </a:solidFill>
                <a:latin typeface="Arial" panose="020B0604020202020204" pitchFamily="34" charset="0"/>
              </a:rPr>
              <a:t>Berichterstattung an VR und GL</a:t>
            </a:r>
            <a:r>
              <a:rPr lang="de-DE" sz="1300" dirty="0">
                <a:solidFill>
                  <a:srgbClr val="313C45"/>
                </a:solidFill>
                <a:latin typeface="Arial" panose="020B0604020202020204" pitchFamily="34" charset="0"/>
              </a:rPr>
              <a:t> (Aktivitäten, Ergebnisse, Lücken, Priorisierung)</a:t>
            </a:r>
          </a:p>
          <a:p>
            <a:pPr>
              <a:buFont typeface="Wingdings" panose="05000000000000000000" pitchFamily="2" charset="2"/>
              <a:buChar char="§"/>
              <a:defRPr/>
            </a:pPr>
            <a:r>
              <a:rPr lang="de-DE" sz="1300" dirty="0">
                <a:solidFill>
                  <a:srgbClr val="313C45"/>
                </a:solidFill>
                <a:latin typeface="Arial" panose="020B0604020202020204" pitchFamily="34" charset="0"/>
              </a:rPr>
              <a:t>Schulung der Mitarbeitenden</a:t>
            </a:r>
            <a:endParaRPr lang="de-CH" sz="1300" dirty="0">
              <a:solidFill>
                <a:srgbClr val="313C45"/>
              </a:solidFill>
              <a:latin typeface="Arial" panose="020B0604020202020204" pitchFamily="34" charset="0"/>
            </a:endParaRPr>
          </a:p>
          <a:p>
            <a:pPr marL="0" indent="0">
              <a:buNone/>
            </a:pPr>
            <a:endParaRPr lang="de-CH" dirty="0">
              <a:solidFill>
                <a:srgbClr val="000000"/>
              </a:solidFill>
              <a:latin typeface="Arial" panose="020B0604020202020204" pitchFamily="34" charset="0"/>
            </a:endParaRPr>
          </a:p>
        </p:txBody>
      </p:sp>
      <p:sp>
        <p:nvSpPr>
          <p:cNvPr id="9" name="Fußzeilenplatzhalter 3">
            <a:extLst>
              <a:ext uri="{FF2B5EF4-FFF2-40B4-BE49-F238E27FC236}">
                <a16:creationId xmlns:a16="http://schemas.microsoft.com/office/drawing/2014/main" id="{18EA4AB4-B0D5-F298-7CE6-5D5E0BD6F814}"/>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313C45"/>
                </a:solidFill>
                <a:latin typeface="Arial"/>
              </a:rPr>
              <a:t>Dr. Martin Eckert</a:t>
            </a:r>
            <a:endParaRPr lang="en-US" dirty="0">
              <a:solidFill>
                <a:srgbClr val="313C45"/>
              </a:solidFill>
              <a:latin typeface="Arial"/>
            </a:endParaRPr>
          </a:p>
        </p:txBody>
      </p:sp>
      <p:sp>
        <p:nvSpPr>
          <p:cNvPr id="10" name="Foliennummernplatzhalter 4">
            <a:extLst>
              <a:ext uri="{FF2B5EF4-FFF2-40B4-BE49-F238E27FC236}">
                <a16:creationId xmlns:a16="http://schemas.microsoft.com/office/drawing/2014/main" id="{AA5E1013-CAFD-9768-1748-105B3739A22B}"/>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31</a:t>
            </a:fld>
            <a:endParaRPr lang="en-US" dirty="0">
              <a:solidFill>
                <a:srgbClr val="313C45"/>
              </a:solidFill>
              <a:latin typeface="Arial"/>
            </a:endParaRPr>
          </a:p>
        </p:txBody>
      </p:sp>
    </p:spTree>
    <p:extLst>
      <p:ext uri="{BB962C8B-B14F-4D97-AF65-F5344CB8AC3E}">
        <p14:creationId xmlns:p14="http://schemas.microsoft.com/office/powerpoint/2010/main" val="4249844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E62703-062B-B8FA-E74C-878DAB0F6869}"/>
              </a:ext>
            </a:extLst>
          </p:cNvPr>
          <p:cNvSpPr>
            <a:spLocks noGrp="1"/>
          </p:cNvSpPr>
          <p:nvPr>
            <p:ph type="title"/>
          </p:nvPr>
        </p:nvSpPr>
        <p:spPr/>
        <p:txBody>
          <a:bodyPr>
            <a:normAutofit/>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Management der Risiken aus dem grenzüberschreitenden Dienstleistungsgeschäft</a:t>
            </a:r>
            <a:endParaRPr lang="de-CH" dirty="0"/>
          </a:p>
        </p:txBody>
      </p:sp>
      <p:sp>
        <p:nvSpPr>
          <p:cNvPr id="6" name="Textplatzhalter 5">
            <a:extLst>
              <a:ext uri="{FF2B5EF4-FFF2-40B4-BE49-F238E27FC236}">
                <a16:creationId xmlns:a16="http://schemas.microsoft.com/office/drawing/2014/main" id="{06630571-9E69-1C49-48FA-B3DEB86E96BB}"/>
              </a:ext>
            </a:extLst>
          </p:cNvPr>
          <p:cNvSpPr>
            <a:spLocks noGrp="1"/>
          </p:cNvSpPr>
          <p:nvPr>
            <p:ph type="body" sz="quarter" idx="16"/>
          </p:nvPr>
        </p:nvSpPr>
        <p:spPr>
          <a:xfrm>
            <a:off x="763586" y="1222093"/>
            <a:ext cx="7620000" cy="432594"/>
          </a:xfrm>
        </p:spPr>
        <p:txBody>
          <a:bodyPr/>
          <a:lstStyle/>
          <a:p>
            <a:r>
              <a:rPr lang="de-CH" dirty="0"/>
              <a:t>Risken aus ausländischem Recht (Steuer-, Strafrecht, AML, Sanktionen, etc.)</a:t>
            </a:r>
          </a:p>
        </p:txBody>
      </p:sp>
      <p:sp>
        <p:nvSpPr>
          <p:cNvPr id="7" name="Textplatzhalter 6">
            <a:extLst>
              <a:ext uri="{FF2B5EF4-FFF2-40B4-BE49-F238E27FC236}">
                <a16:creationId xmlns:a16="http://schemas.microsoft.com/office/drawing/2014/main" id="{B783361F-E399-2743-C2F5-F74BACBEB362}"/>
              </a:ext>
            </a:extLst>
          </p:cNvPr>
          <p:cNvSpPr>
            <a:spLocks noGrp="1"/>
          </p:cNvSpPr>
          <p:nvPr>
            <p:ph type="body" sz="quarter" idx="13"/>
          </p:nvPr>
        </p:nvSpPr>
        <p:spPr>
          <a:xfrm>
            <a:off x="763587" y="1700235"/>
            <a:ext cx="3636519" cy="3235325"/>
          </a:xfrm>
        </p:spPr>
        <p:txBody>
          <a:bodyPr>
            <a:normAutofit fontScale="92500" lnSpcReduction="10000"/>
          </a:bodyPr>
          <a:lstStyle/>
          <a:p>
            <a:pPr marL="0" indent="0">
              <a:buNone/>
            </a:pPr>
            <a:r>
              <a:rPr lang="de-CH" b="1" dirty="0">
                <a:solidFill>
                  <a:srgbClr val="313C45"/>
                </a:solidFill>
              </a:rPr>
              <a:t>Erfassung, Begrenzung und Kontrolle</a:t>
            </a:r>
          </a:p>
          <a:p>
            <a:pPr>
              <a:buFont typeface="Wingdings" panose="05000000000000000000" pitchFamily="2" charset="2"/>
              <a:buChar char="§"/>
            </a:pPr>
            <a:r>
              <a:rPr lang="de-DE" sz="1300" dirty="0">
                <a:solidFill>
                  <a:srgbClr val="313C45"/>
                </a:solidFill>
                <a:latin typeface="Arial" panose="020B0604020202020204" pitchFamily="34" charset="0"/>
              </a:rPr>
              <a:t>Die Institute unterziehen ihr grenzüberschreiten-des Dienstleistungsgeschäft sowie den grenz-überschreitenden Vertrieb von Finanzprodukten einer vertieften </a:t>
            </a:r>
            <a:r>
              <a:rPr lang="de-DE" sz="1300" b="1" dirty="0">
                <a:solidFill>
                  <a:srgbClr val="313C45"/>
                </a:solidFill>
                <a:latin typeface="Arial" panose="020B0604020202020204" pitchFamily="34" charset="0"/>
              </a:rPr>
              <a:t>Analyse</a:t>
            </a:r>
            <a:r>
              <a:rPr lang="de-DE" sz="1300" dirty="0">
                <a:solidFill>
                  <a:srgbClr val="313C45"/>
                </a:solidFill>
                <a:latin typeface="Arial" panose="020B0604020202020204" pitchFamily="34" charset="0"/>
              </a:rPr>
              <a:t> der rechtlichen Rahmenbedingungen und der damit verbundenen Risiken.</a:t>
            </a:r>
          </a:p>
          <a:p>
            <a:pPr>
              <a:buFont typeface="Wingdings" panose="05000000000000000000" pitchFamily="2" charset="2"/>
              <a:buChar char="§"/>
            </a:pPr>
            <a:r>
              <a:rPr lang="de-DE" sz="1300" dirty="0">
                <a:solidFill>
                  <a:srgbClr val="313C45"/>
                </a:solidFill>
                <a:latin typeface="Arial" panose="020B0604020202020204" pitchFamily="34" charset="0"/>
              </a:rPr>
              <a:t>Gestützt auf diese Analyse treffen die Institute die erforderlichen strategischen und organisatorischen </a:t>
            </a:r>
            <a:r>
              <a:rPr lang="de-DE" sz="1300" b="1" dirty="0">
                <a:solidFill>
                  <a:srgbClr val="313C45"/>
                </a:solidFill>
                <a:latin typeface="Arial" panose="020B0604020202020204" pitchFamily="34" charset="0"/>
              </a:rPr>
              <a:t>Massnahmen</a:t>
            </a:r>
            <a:r>
              <a:rPr lang="de-DE" sz="1300" dirty="0">
                <a:solidFill>
                  <a:srgbClr val="313C45"/>
                </a:solidFill>
                <a:latin typeface="Arial" panose="020B0604020202020204" pitchFamily="34" charset="0"/>
              </a:rPr>
              <a:t> zur Risikoeliminierung und –minimierung und passen diese laufend geänderten Bedingungen an. </a:t>
            </a:r>
          </a:p>
          <a:p>
            <a:pPr>
              <a:buFont typeface="Wingdings" panose="05000000000000000000" pitchFamily="2" charset="2"/>
              <a:buChar char="§"/>
            </a:pPr>
            <a:endParaRPr lang="de-DE" sz="1300" dirty="0">
              <a:solidFill>
                <a:srgbClr val="000000"/>
              </a:solidFill>
              <a:latin typeface="Arial" panose="020B0604020202020204" pitchFamily="34" charset="0"/>
            </a:endParaRPr>
          </a:p>
          <a:p>
            <a:pPr>
              <a:buFont typeface="Wingdings" panose="05000000000000000000" pitchFamily="2" charset="2"/>
              <a:buChar char="ü"/>
            </a:pPr>
            <a:r>
              <a:rPr lang="de-DE" sz="1300" i="1" dirty="0">
                <a:solidFill>
                  <a:srgbClr val="FF0000"/>
                </a:solidFill>
                <a:latin typeface="Arial" panose="020B0604020202020204" pitchFamily="34" charset="0"/>
              </a:rPr>
              <a:t>Keine wesentlichen Anpassungen an bisherige Regelung bezüglich </a:t>
            </a:r>
            <a:r>
              <a:rPr lang="de-DE" sz="1300" i="1" dirty="0" err="1">
                <a:solidFill>
                  <a:srgbClr val="FF0000"/>
                </a:solidFill>
                <a:latin typeface="Arial" panose="020B0604020202020204" pitchFamily="34" charset="0"/>
              </a:rPr>
              <a:t>Crossborder</a:t>
            </a:r>
            <a:r>
              <a:rPr lang="de-DE" sz="1300" i="1" dirty="0">
                <a:solidFill>
                  <a:srgbClr val="FF0000"/>
                </a:solidFill>
                <a:latin typeface="Arial" panose="020B0604020202020204" pitchFamily="34" charset="0"/>
              </a:rPr>
              <a:t>-Geschäfts</a:t>
            </a:r>
            <a:endParaRPr lang="de-CH" sz="1300" i="1" dirty="0">
              <a:solidFill>
                <a:srgbClr val="FF0000"/>
              </a:solidFill>
            </a:endParaRPr>
          </a:p>
        </p:txBody>
      </p:sp>
      <p:sp>
        <p:nvSpPr>
          <p:cNvPr id="8" name="Textplatzhalter 7">
            <a:extLst>
              <a:ext uri="{FF2B5EF4-FFF2-40B4-BE49-F238E27FC236}">
                <a16:creationId xmlns:a16="http://schemas.microsoft.com/office/drawing/2014/main" id="{802A4226-9AB2-75A8-1FE5-B37C8FECAB16}"/>
              </a:ext>
            </a:extLst>
          </p:cNvPr>
          <p:cNvSpPr>
            <a:spLocks noGrp="1"/>
          </p:cNvSpPr>
          <p:nvPr>
            <p:ph type="body" sz="quarter" idx="17"/>
          </p:nvPr>
        </p:nvSpPr>
        <p:spPr>
          <a:xfrm>
            <a:off x="4954588" y="1700235"/>
            <a:ext cx="3636519" cy="3235325"/>
          </a:xfrm>
        </p:spPr>
        <p:txBody>
          <a:bodyPr>
            <a:noAutofit/>
          </a:bodyPr>
          <a:lstStyle/>
          <a:p>
            <a:pPr>
              <a:buFont typeface="Wingdings" panose="05000000000000000000" pitchFamily="2" charset="2"/>
              <a:buChar char="§"/>
            </a:pPr>
            <a:r>
              <a:rPr lang="de-DE" sz="1200" dirty="0">
                <a:solidFill>
                  <a:srgbClr val="313C45"/>
                </a:solidFill>
                <a:latin typeface="Arial" panose="020B0604020202020204" pitchFamily="34" charset="0"/>
              </a:rPr>
              <a:t>Insbesondere verfügen sie über das notwendige </a:t>
            </a:r>
            <a:r>
              <a:rPr lang="de-DE" sz="1200" b="1" dirty="0">
                <a:solidFill>
                  <a:srgbClr val="313C45"/>
                </a:solidFill>
                <a:latin typeface="Arial" panose="020B0604020202020204" pitchFamily="34" charset="0"/>
              </a:rPr>
              <a:t>länderspezifische Fachwissen</a:t>
            </a:r>
            <a:r>
              <a:rPr lang="de-DE" sz="1200" dirty="0">
                <a:solidFill>
                  <a:srgbClr val="313C45"/>
                </a:solidFill>
                <a:latin typeface="Arial" panose="020B0604020202020204" pitchFamily="34" charset="0"/>
              </a:rPr>
              <a:t>, definieren spezifische Dienstleistungsmodelle für die bedienten Länder, </a:t>
            </a:r>
            <a:r>
              <a:rPr lang="de-DE" sz="1200" b="1" dirty="0">
                <a:solidFill>
                  <a:srgbClr val="313C45"/>
                </a:solidFill>
                <a:latin typeface="Arial" panose="020B0604020202020204" pitchFamily="34" charset="0"/>
              </a:rPr>
              <a:t>schulen</a:t>
            </a:r>
            <a:r>
              <a:rPr lang="de-DE" sz="1200" dirty="0">
                <a:solidFill>
                  <a:srgbClr val="313C45"/>
                </a:solidFill>
                <a:latin typeface="Arial" panose="020B0604020202020204" pitchFamily="34" charset="0"/>
              </a:rPr>
              <a:t> die Mitarbeitenden und stellen durch entsprechende       organisatorische Massnahmen, Weisungen, Vergütungs- und Sanktionsmodelle die Einhaltung der Vorgaben sicher. </a:t>
            </a:r>
          </a:p>
          <a:p>
            <a:pPr>
              <a:buFont typeface="Wingdings" panose="05000000000000000000" pitchFamily="2" charset="2"/>
              <a:buChar char="§"/>
            </a:pPr>
            <a:r>
              <a:rPr lang="de-DE" sz="1200" dirty="0">
                <a:solidFill>
                  <a:srgbClr val="313C45"/>
                </a:solidFill>
                <a:latin typeface="Arial" panose="020B0604020202020204" pitchFamily="34" charset="0"/>
              </a:rPr>
              <a:t>Auch die durch </a:t>
            </a:r>
            <a:r>
              <a:rPr lang="de-DE" sz="1200" b="1" dirty="0">
                <a:solidFill>
                  <a:srgbClr val="313C45"/>
                </a:solidFill>
                <a:latin typeface="Arial" panose="020B0604020202020204" pitchFamily="34" charset="0"/>
              </a:rPr>
              <a:t>externe Vermögensverwalter, Vermittler und andere Dienstleister     </a:t>
            </a:r>
            <a:r>
              <a:rPr lang="de-DE" sz="1200" dirty="0">
                <a:solidFill>
                  <a:srgbClr val="313C45"/>
                </a:solidFill>
                <a:latin typeface="Arial" panose="020B0604020202020204" pitchFamily="34" charset="0"/>
              </a:rPr>
              <a:t>generierten Risiken sind zu berücksichtigen (sorgfältige Auswahl und Instruktion). Von diesem Grundsatz werden auch Konstellationen erfasst, in denen eine im Ausland ansässige Tochtergesellschaft, Zweigniederlassung oder dergleichen eines Schweizer Finanzinstituts Kunden grenzüberschreitend bedient. </a:t>
            </a:r>
            <a:endParaRPr lang="de-CH" sz="1200" dirty="0">
              <a:solidFill>
                <a:srgbClr val="313C45"/>
              </a:solidFill>
            </a:endParaRPr>
          </a:p>
        </p:txBody>
      </p:sp>
      <p:sp>
        <p:nvSpPr>
          <p:cNvPr id="9" name="Fußzeilenplatzhalter 3">
            <a:extLst>
              <a:ext uri="{FF2B5EF4-FFF2-40B4-BE49-F238E27FC236}">
                <a16:creationId xmlns:a16="http://schemas.microsoft.com/office/drawing/2014/main" id="{8734C44D-8431-E42C-7B46-8AAE25778A40}"/>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313C45"/>
                </a:solidFill>
                <a:latin typeface="Arial"/>
              </a:rPr>
              <a:t>Dr. Martin Eckert</a:t>
            </a:r>
            <a:endParaRPr lang="en-US" dirty="0">
              <a:solidFill>
                <a:srgbClr val="313C45"/>
              </a:solidFill>
              <a:latin typeface="Arial"/>
            </a:endParaRPr>
          </a:p>
        </p:txBody>
      </p:sp>
      <p:sp>
        <p:nvSpPr>
          <p:cNvPr id="10" name="Foliennummernplatzhalter 4">
            <a:extLst>
              <a:ext uri="{FF2B5EF4-FFF2-40B4-BE49-F238E27FC236}">
                <a16:creationId xmlns:a16="http://schemas.microsoft.com/office/drawing/2014/main" id="{43603B9D-F61F-1EB7-8EB1-8AF4A883EA3B}"/>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32</a:t>
            </a:fld>
            <a:endParaRPr lang="en-US" dirty="0">
              <a:solidFill>
                <a:srgbClr val="313C45"/>
              </a:solidFill>
              <a:latin typeface="Arial"/>
            </a:endParaRPr>
          </a:p>
        </p:txBody>
      </p:sp>
    </p:spTree>
    <p:extLst>
      <p:ext uri="{BB962C8B-B14F-4D97-AF65-F5344CB8AC3E}">
        <p14:creationId xmlns:p14="http://schemas.microsoft.com/office/powerpoint/2010/main" val="1897944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9EADC3-8F92-7F2B-A23D-AFF7FAF77D4B}"/>
              </a:ext>
            </a:extLst>
          </p:cNvPr>
          <p:cNvSpPr>
            <a:spLocks noGrp="1"/>
          </p:cNvSpPr>
          <p:nvPr>
            <p:ph type="title"/>
          </p:nvPr>
        </p:nvSpPr>
        <p:spPr/>
        <p:txBody>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Sicherstellung der operationellen Resilienz</a:t>
            </a:r>
            <a:endParaRPr lang="de-CH" dirty="0"/>
          </a:p>
        </p:txBody>
      </p:sp>
      <p:sp>
        <p:nvSpPr>
          <p:cNvPr id="6" name="Textplatzhalter 5">
            <a:extLst>
              <a:ext uri="{FF2B5EF4-FFF2-40B4-BE49-F238E27FC236}">
                <a16:creationId xmlns:a16="http://schemas.microsoft.com/office/drawing/2014/main" id="{AD6AF19E-AFDC-56E8-31A6-B804E4E70537}"/>
              </a:ext>
            </a:extLst>
          </p:cNvPr>
          <p:cNvSpPr>
            <a:spLocks noGrp="1"/>
          </p:cNvSpPr>
          <p:nvPr>
            <p:ph type="body" sz="quarter" idx="16"/>
          </p:nvPr>
        </p:nvSpPr>
        <p:spPr/>
        <p:txBody>
          <a:bodyPr/>
          <a:lstStyle/>
          <a:p>
            <a:r>
              <a:rPr lang="de-CH" dirty="0"/>
              <a:t>Methode und Verantwortung VR</a:t>
            </a:r>
          </a:p>
        </p:txBody>
      </p:sp>
      <p:sp>
        <p:nvSpPr>
          <p:cNvPr id="7" name="Textplatzhalter 6">
            <a:extLst>
              <a:ext uri="{FF2B5EF4-FFF2-40B4-BE49-F238E27FC236}">
                <a16:creationId xmlns:a16="http://schemas.microsoft.com/office/drawing/2014/main" id="{0933E6F8-2B1B-9058-FE85-6BD90612B179}"/>
              </a:ext>
            </a:extLst>
          </p:cNvPr>
          <p:cNvSpPr>
            <a:spLocks noGrp="1"/>
          </p:cNvSpPr>
          <p:nvPr>
            <p:ph type="body" sz="quarter" idx="13"/>
          </p:nvPr>
        </p:nvSpPr>
        <p:spPr/>
        <p:txBody>
          <a:bodyPr>
            <a:normAutofit/>
          </a:bodyPr>
          <a:lstStyle/>
          <a:p>
            <a:pPr marL="0" indent="0">
              <a:buNone/>
            </a:pPr>
            <a:r>
              <a:rPr lang="de-DE" b="1" i="0" u="none" strike="noStrike" baseline="0" dirty="0">
                <a:solidFill>
                  <a:srgbClr val="313C45"/>
                </a:solidFill>
                <a:latin typeface="Arial" panose="020B0604020202020204" pitchFamily="34" charset="0"/>
              </a:rPr>
              <a:t>Methodologie</a:t>
            </a:r>
          </a:p>
          <a:p>
            <a:pPr>
              <a:buFont typeface="Wingdings" panose="05000000000000000000" pitchFamily="2" charset="2"/>
              <a:buChar char="§"/>
            </a:pPr>
            <a:r>
              <a:rPr lang="de-DE" dirty="0">
                <a:solidFill>
                  <a:srgbClr val="313C45"/>
                </a:solidFill>
                <a:latin typeface="Arial" panose="020B0604020202020204" pitchFamily="34" charset="0"/>
              </a:rPr>
              <a:t>Identifikation der</a:t>
            </a:r>
            <a:r>
              <a:rPr lang="de-DE" b="0" i="0" u="none" strike="noStrike" baseline="0" dirty="0">
                <a:solidFill>
                  <a:srgbClr val="313C45"/>
                </a:solidFill>
                <a:latin typeface="Arial" panose="020B0604020202020204" pitchFamily="34" charset="0"/>
              </a:rPr>
              <a:t> </a:t>
            </a:r>
            <a:r>
              <a:rPr lang="de-DE" b="0" i="1" u="none" strike="noStrike" baseline="0" dirty="0">
                <a:solidFill>
                  <a:srgbClr val="313C45"/>
                </a:solidFill>
                <a:latin typeface="Arial" panose="020B0604020202020204" pitchFamily="34" charset="0"/>
              </a:rPr>
              <a:t>kritischen Funktionen („critical operations“) </a:t>
            </a:r>
            <a:r>
              <a:rPr lang="de-DE" b="0" i="0" u="none" strike="noStrike" baseline="0" dirty="0">
                <a:solidFill>
                  <a:srgbClr val="313C45"/>
                </a:solidFill>
                <a:latin typeface="Arial" panose="020B0604020202020204" pitchFamily="34" charset="0"/>
              </a:rPr>
              <a:t>und deren </a:t>
            </a:r>
            <a:r>
              <a:rPr lang="de-DE" b="0" i="1" u="none" strike="noStrike" baseline="0" dirty="0">
                <a:solidFill>
                  <a:srgbClr val="313C45"/>
                </a:solidFill>
                <a:latin typeface="Arial" panose="020B0604020202020204" pitchFamily="34" charset="0"/>
              </a:rPr>
              <a:t>Unterbrechungstoleranzen</a:t>
            </a:r>
          </a:p>
          <a:p>
            <a:pPr>
              <a:buFont typeface="Wingdings" panose="05000000000000000000" pitchFamily="2" charset="2"/>
              <a:buChar char="§"/>
            </a:pPr>
            <a:r>
              <a:rPr lang="de-DE" b="0" i="0" u="none" strike="noStrike" baseline="0" dirty="0">
                <a:solidFill>
                  <a:srgbClr val="313C45"/>
                </a:solidFill>
                <a:latin typeface="Arial" panose="020B0604020202020204" pitchFamily="34" charset="0"/>
              </a:rPr>
              <a:t>Massnahmen zur Sicherstellung der operationellen Resilienz unter        Berücksichtigung schwerwiegender, aber plausibler Szenarien</a:t>
            </a:r>
          </a:p>
          <a:p>
            <a:pPr>
              <a:buFont typeface="Wingdings" panose="05000000000000000000" pitchFamily="2" charset="2"/>
              <a:buChar char="§"/>
            </a:pPr>
            <a:r>
              <a:rPr lang="de-DE" b="0" i="0" u="none" strike="noStrike" baseline="0" dirty="0">
                <a:solidFill>
                  <a:srgbClr val="313C45"/>
                </a:solidFill>
                <a:latin typeface="Arial" panose="020B0604020202020204" pitchFamily="34" charset="0"/>
              </a:rPr>
              <a:t>Koordination der relevanten Bestandteil</a:t>
            </a:r>
            <a:r>
              <a:rPr lang="de-DE" dirty="0">
                <a:solidFill>
                  <a:srgbClr val="313C45"/>
                </a:solidFill>
                <a:latin typeface="Arial" panose="020B0604020202020204" pitchFamily="34" charset="0"/>
              </a:rPr>
              <a:t>e des Risikomanagements – Austausch der relevanten Informationen zwischen Bereichen</a:t>
            </a:r>
            <a:r>
              <a:rPr lang="de-DE" b="0" i="0" u="none" strike="noStrike" baseline="0" dirty="0">
                <a:solidFill>
                  <a:srgbClr val="313C45"/>
                </a:solidFill>
                <a:latin typeface="Arial" panose="020B0604020202020204" pitchFamily="34" charset="0"/>
              </a:rPr>
              <a:t> </a:t>
            </a:r>
          </a:p>
          <a:p>
            <a:pPr>
              <a:buFont typeface="Wingdings" panose="05000000000000000000" pitchFamily="2" charset="2"/>
              <a:buChar char="§"/>
            </a:pPr>
            <a:r>
              <a:rPr lang="de-DE" dirty="0">
                <a:solidFill>
                  <a:srgbClr val="313C45"/>
                </a:solidFill>
                <a:latin typeface="Arial" panose="020B0604020202020204" pitchFamily="34" charset="0"/>
              </a:rPr>
              <a:t>End-</a:t>
            </a:r>
            <a:r>
              <a:rPr lang="de-DE" dirty="0" err="1">
                <a:solidFill>
                  <a:srgbClr val="313C45"/>
                </a:solidFill>
                <a:latin typeface="Arial" panose="020B0604020202020204" pitchFamily="34" charset="0"/>
              </a:rPr>
              <a:t>to</a:t>
            </a:r>
            <a:r>
              <a:rPr lang="de-DE" dirty="0">
                <a:solidFill>
                  <a:srgbClr val="313C45"/>
                </a:solidFill>
                <a:latin typeface="Arial" panose="020B0604020202020204" pitchFamily="34" charset="0"/>
              </a:rPr>
              <a:t>-End bzw. Front-</a:t>
            </a:r>
            <a:r>
              <a:rPr lang="de-DE" dirty="0" err="1">
                <a:solidFill>
                  <a:srgbClr val="313C45"/>
                </a:solidFill>
                <a:latin typeface="Arial" panose="020B0604020202020204" pitchFamily="34" charset="0"/>
              </a:rPr>
              <a:t>to</a:t>
            </a:r>
            <a:r>
              <a:rPr lang="de-DE" dirty="0">
                <a:solidFill>
                  <a:srgbClr val="313C45"/>
                </a:solidFill>
                <a:latin typeface="Arial" panose="020B0604020202020204" pitchFamily="34" charset="0"/>
              </a:rPr>
              <a:t>-Back Sicht</a:t>
            </a:r>
            <a:endParaRPr lang="de-CH" dirty="0">
              <a:solidFill>
                <a:srgbClr val="313C45"/>
              </a:solidFill>
            </a:endParaRPr>
          </a:p>
        </p:txBody>
      </p:sp>
      <p:sp>
        <p:nvSpPr>
          <p:cNvPr id="8" name="Textplatzhalter 7">
            <a:extLst>
              <a:ext uri="{FF2B5EF4-FFF2-40B4-BE49-F238E27FC236}">
                <a16:creationId xmlns:a16="http://schemas.microsoft.com/office/drawing/2014/main" id="{3BBD53C5-F0A9-F45A-7FCD-A59C812C2BE9}"/>
              </a:ext>
            </a:extLst>
          </p:cNvPr>
          <p:cNvSpPr>
            <a:spLocks noGrp="1"/>
          </p:cNvSpPr>
          <p:nvPr>
            <p:ph type="body" sz="quarter" idx="17"/>
          </p:nvPr>
        </p:nvSpPr>
        <p:spPr/>
        <p:txBody>
          <a:bodyPr>
            <a:normAutofit/>
          </a:bodyPr>
          <a:lstStyle/>
          <a:p>
            <a:pPr marL="0" indent="0">
              <a:buNone/>
            </a:pPr>
            <a:r>
              <a:rPr lang="de-CH" b="1" dirty="0">
                <a:solidFill>
                  <a:srgbClr val="313C45"/>
                </a:solidFill>
              </a:rPr>
              <a:t>Verantwortung Oberleitungsorgan (VR)</a:t>
            </a:r>
          </a:p>
          <a:p>
            <a:pPr>
              <a:buFont typeface="Wingdings" panose="05000000000000000000" pitchFamily="2" charset="2"/>
              <a:buChar char="§"/>
            </a:pPr>
            <a:r>
              <a:rPr lang="de-DE" dirty="0">
                <a:solidFill>
                  <a:srgbClr val="313C45"/>
                </a:solidFill>
                <a:latin typeface="Arial" panose="020B0604020202020204" pitchFamily="34" charset="0"/>
              </a:rPr>
              <a:t>Jährliche Genehmigung der kritischen Funktionen und die damit verbundenen Unterbrechungstoleranzen</a:t>
            </a:r>
          </a:p>
          <a:p>
            <a:pPr>
              <a:buFont typeface="Wingdings" panose="05000000000000000000" pitchFamily="2" charset="2"/>
              <a:buChar char="§"/>
            </a:pPr>
            <a:r>
              <a:rPr lang="de-DE" dirty="0">
                <a:solidFill>
                  <a:srgbClr val="313C45"/>
                </a:solidFill>
                <a:latin typeface="Arial" panose="020B0604020202020204" pitchFamily="34" charset="0"/>
              </a:rPr>
              <a:t>Kenntnisnahme des jährlichen Berichts an VR und GL</a:t>
            </a:r>
          </a:p>
          <a:p>
            <a:pPr>
              <a:buFont typeface="Wingdings" panose="05000000000000000000" pitchFamily="2" charset="2"/>
              <a:buChar char="§"/>
            </a:pPr>
            <a:r>
              <a:rPr lang="de-DE" dirty="0">
                <a:solidFill>
                  <a:srgbClr val="313C45"/>
                </a:solidFill>
                <a:latin typeface="Arial" panose="020B0604020202020204" pitchFamily="34" charset="0"/>
              </a:rPr>
              <a:t>Kenntnisnahme Berichte über Kontrollschwächen oder Vorfällen (Gefährdung der operationellen Resilienz)</a:t>
            </a:r>
            <a:endParaRPr lang="de-CH" dirty="0">
              <a:solidFill>
                <a:srgbClr val="313C45"/>
              </a:solidFill>
            </a:endParaRPr>
          </a:p>
        </p:txBody>
      </p:sp>
      <p:sp>
        <p:nvSpPr>
          <p:cNvPr id="9" name="Fußzeilenplatzhalter 3">
            <a:extLst>
              <a:ext uri="{FF2B5EF4-FFF2-40B4-BE49-F238E27FC236}">
                <a16:creationId xmlns:a16="http://schemas.microsoft.com/office/drawing/2014/main" id="{6D11D529-F631-D6B0-DA8C-7FEE9BC4E320}"/>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313C45"/>
                </a:solidFill>
                <a:latin typeface="Arial"/>
              </a:rPr>
              <a:t>Dr. Martin Eckert</a:t>
            </a:r>
            <a:endParaRPr lang="en-US" dirty="0">
              <a:solidFill>
                <a:srgbClr val="313C45"/>
              </a:solidFill>
              <a:latin typeface="Arial"/>
            </a:endParaRPr>
          </a:p>
        </p:txBody>
      </p:sp>
      <p:sp>
        <p:nvSpPr>
          <p:cNvPr id="10" name="Foliennummernplatzhalter 4">
            <a:extLst>
              <a:ext uri="{FF2B5EF4-FFF2-40B4-BE49-F238E27FC236}">
                <a16:creationId xmlns:a16="http://schemas.microsoft.com/office/drawing/2014/main" id="{C7AEB6B2-B8CA-48BB-C6FB-B08744AEE18B}"/>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33</a:t>
            </a:fld>
            <a:endParaRPr lang="en-US" dirty="0">
              <a:solidFill>
                <a:srgbClr val="313C45"/>
              </a:solidFill>
              <a:latin typeface="Arial"/>
            </a:endParaRPr>
          </a:p>
        </p:txBody>
      </p:sp>
    </p:spTree>
    <p:extLst>
      <p:ext uri="{BB962C8B-B14F-4D97-AF65-F5344CB8AC3E}">
        <p14:creationId xmlns:p14="http://schemas.microsoft.com/office/powerpoint/2010/main" val="3475582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9EADC3-8F92-7F2B-A23D-AFF7FAF77D4B}"/>
              </a:ext>
            </a:extLst>
          </p:cNvPr>
          <p:cNvSpPr>
            <a:spLocks noGrp="1"/>
          </p:cNvSpPr>
          <p:nvPr>
            <p:ph type="title"/>
          </p:nvPr>
        </p:nvSpPr>
        <p:spPr/>
        <p:txBody>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Sicherstellung der operationellen Resilienz</a:t>
            </a:r>
            <a:endParaRPr lang="de-CH" dirty="0"/>
          </a:p>
        </p:txBody>
      </p:sp>
      <p:sp>
        <p:nvSpPr>
          <p:cNvPr id="6" name="Textplatzhalter 5">
            <a:extLst>
              <a:ext uri="{FF2B5EF4-FFF2-40B4-BE49-F238E27FC236}">
                <a16:creationId xmlns:a16="http://schemas.microsoft.com/office/drawing/2014/main" id="{AD6AF19E-AFDC-56E8-31A6-B804E4E70537}"/>
              </a:ext>
            </a:extLst>
          </p:cNvPr>
          <p:cNvSpPr>
            <a:spLocks noGrp="1"/>
          </p:cNvSpPr>
          <p:nvPr>
            <p:ph type="body" sz="quarter" idx="16"/>
          </p:nvPr>
        </p:nvSpPr>
        <p:spPr/>
        <p:txBody>
          <a:bodyPr/>
          <a:lstStyle/>
          <a:p>
            <a:r>
              <a:rPr lang="de-CH" dirty="0"/>
              <a:t>Qualitative Anforderungen</a:t>
            </a:r>
          </a:p>
        </p:txBody>
      </p:sp>
      <p:sp>
        <p:nvSpPr>
          <p:cNvPr id="7" name="Textplatzhalter 6">
            <a:extLst>
              <a:ext uri="{FF2B5EF4-FFF2-40B4-BE49-F238E27FC236}">
                <a16:creationId xmlns:a16="http://schemas.microsoft.com/office/drawing/2014/main" id="{0933E6F8-2B1B-9058-FE85-6BD90612B179}"/>
              </a:ext>
            </a:extLst>
          </p:cNvPr>
          <p:cNvSpPr>
            <a:spLocks noGrp="1"/>
          </p:cNvSpPr>
          <p:nvPr>
            <p:ph type="body" sz="quarter" idx="13"/>
          </p:nvPr>
        </p:nvSpPr>
        <p:spPr>
          <a:xfrm>
            <a:off x="762265" y="1485901"/>
            <a:ext cx="3586451" cy="3235325"/>
          </a:xfrm>
        </p:spPr>
        <p:txBody>
          <a:bodyPr>
            <a:normAutofit fontScale="25000" lnSpcReduction="20000"/>
          </a:bodyPr>
          <a:lstStyle/>
          <a:p>
            <a:pPr>
              <a:buFont typeface="Wingdings" panose="05000000000000000000" pitchFamily="2" charset="2"/>
              <a:buChar char="§"/>
            </a:pPr>
            <a:r>
              <a:rPr lang="de-CH" sz="5600" b="1" dirty="0" err="1">
                <a:solidFill>
                  <a:srgbClr val="313C45"/>
                </a:solidFill>
              </a:rPr>
              <a:t>Vulnerability</a:t>
            </a:r>
            <a:r>
              <a:rPr lang="de-CH" sz="5600" b="1" dirty="0">
                <a:solidFill>
                  <a:srgbClr val="313C45"/>
                </a:solidFill>
              </a:rPr>
              <a:t> Assessment</a:t>
            </a:r>
            <a:r>
              <a:rPr lang="de-CH" sz="5600" dirty="0">
                <a:solidFill>
                  <a:srgbClr val="313C45"/>
                </a:solidFill>
              </a:rPr>
              <a:t>: </a:t>
            </a:r>
          </a:p>
          <a:p>
            <a:pPr lvl="1">
              <a:buFont typeface="Wingdings" panose="05000000000000000000" pitchFamily="2" charset="2"/>
              <a:buChar char="§"/>
            </a:pPr>
            <a:r>
              <a:rPr lang="de-CH" sz="5600" dirty="0">
                <a:solidFill>
                  <a:srgbClr val="313C45"/>
                </a:solidFill>
              </a:rPr>
              <a:t>Identifikation und Beurteilung der internen und externen Bedrohungen</a:t>
            </a:r>
          </a:p>
          <a:p>
            <a:pPr>
              <a:buFont typeface="Wingdings" panose="05000000000000000000" pitchFamily="2" charset="2"/>
              <a:buChar char="§"/>
            </a:pPr>
            <a:r>
              <a:rPr lang="de-CH" sz="5600" b="1" dirty="0">
                <a:solidFill>
                  <a:srgbClr val="313C45"/>
                </a:solidFill>
              </a:rPr>
              <a:t>Inventar der kritischen Funktionen</a:t>
            </a:r>
          </a:p>
          <a:p>
            <a:pPr lvl="1">
              <a:buFont typeface="Wingdings" panose="05000000000000000000" pitchFamily="2" charset="2"/>
              <a:buChar char="§"/>
            </a:pPr>
            <a:r>
              <a:rPr lang="de-CH" sz="5600" u="sng" dirty="0">
                <a:solidFill>
                  <a:srgbClr val="313C45"/>
                </a:solidFill>
              </a:rPr>
              <a:t>Jährliche</a:t>
            </a:r>
            <a:r>
              <a:rPr lang="de-CH" sz="5600" dirty="0">
                <a:solidFill>
                  <a:srgbClr val="313C45"/>
                </a:solidFill>
              </a:rPr>
              <a:t> Überprüfung und Aktualisierung</a:t>
            </a:r>
          </a:p>
          <a:p>
            <a:pPr lvl="1">
              <a:buFont typeface="Wingdings" panose="05000000000000000000" pitchFamily="2" charset="2"/>
              <a:buChar char="§"/>
            </a:pPr>
            <a:r>
              <a:rPr lang="de-CH" sz="5600" dirty="0">
                <a:solidFill>
                  <a:srgbClr val="313C45"/>
                </a:solidFill>
              </a:rPr>
              <a:t>Mit Unterbrechungstoleranzen der kritischen Funktionen</a:t>
            </a:r>
          </a:p>
          <a:p>
            <a:pPr lvl="1">
              <a:buFont typeface="Wingdings" panose="05000000000000000000" pitchFamily="2" charset="2"/>
              <a:buChar char="§"/>
            </a:pPr>
            <a:r>
              <a:rPr lang="de-CH" sz="5600" dirty="0">
                <a:solidFill>
                  <a:srgbClr val="313C45"/>
                </a:solidFill>
              </a:rPr>
              <a:t>Mit Inventar der Verbindungen und Abhängigkeiten zwischen den benötigten kritischen Prozessen und Ressourcen zur Erbringung der kritischen Funktionen</a:t>
            </a:r>
          </a:p>
          <a:p>
            <a:pPr>
              <a:buFont typeface="Wingdings" panose="05000000000000000000" pitchFamily="2" charset="2"/>
              <a:buChar char="§"/>
            </a:pPr>
            <a:r>
              <a:rPr lang="de-CH" sz="5600" b="1" dirty="0">
                <a:solidFill>
                  <a:srgbClr val="313C45"/>
                </a:solidFill>
              </a:rPr>
              <a:t>BCPs</a:t>
            </a:r>
            <a:r>
              <a:rPr lang="de-CH" sz="5600" dirty="0">
                <a:solidFill>
                  <a:srgbClr val="313C45"/>
                </a:solidFill>
              </a:rPr>
              <a:t> für kritische Prozesse/Ressourcen</a:t>
            </a:r>
          </a:p>
          <a:p>
            <a:pPr>
              <a:buFont typeface="Wingdings" panose="05000000000000000000" pitchFamily="2" charset="2"/>
              <a:buChar char="§"/>
            </a:pPr>
            <a:endParaRPr lang="de-CH" dirty="0"/>
          </a:p>
        </p:txBody>
      </p:sp>
      <p:sp>
        <p:nvSpPr>
          <p:cNvPr id="8" name="Textplatzhalter 7">
            <a:extLst>
              <a:ext uri="{FF2B5EF4-FFF2-40B4-BE49-F238E27FC236}">
                <a16:creationId xmlns:a16="http://schemas.microsoft.com/office/drawing/2014/main" id="{3BBD53C5-F0A9-F45A-7FCD-A59C812C2BE9}"/>
              </a:ext>
            </a:extLst>
          </p:cNvPr>
          <p:cNvSpPr>
            <a:spLocks noGrp="1"/>
          </p:cNvSpPr>
          <p:nvPr>
            <p:ph type="body" sz="quarter" idx="17"/>
          </p:nvPr>
        </p:nvSpPr>
        <p:spPr>
          <a:xfrm>
            <a:off x="4954589" y="1422834"/>
            <a:ext cx="3586451" cy="3235325"/>
          </a:xfrm>
        </p:spPr>
        <p:txBody>
          <a:bodyPr>
            <a:noAutofit/>
          </a:bodyPr>
          <a:lstStyle/>
          <a:p>
            <a:pPr>
              <a:buFont typeface="Wingdings" panose="05000000000000000000" pitchFamily="2" charset="2"/>
              <a:buChar char="§"/>
            </a:pPr>
            <a:r>
              <a:rPr lang="de-CH" b="1" dirty="0">
                <a:solidFill>
                  <a:srgbClr val="313C45"/>
                </a:solidFill>
              </a:rPr>
              <a:t>Dokumentation</a:t>
            </a:r>
            <a:r>
              <a:rPr lang="de-CH" dirty="0">
                <a:solidFill>
                  <a:srgbClr val="313C45"/>
                </a:solidFill>
              </a:rPr>
              <a:t> der wesentlichen operationellen Risiken und Schlüsselkontrollen für die kritischen Funktionen</a:t>
            </a:r>
          </a:p>
          <a:p>
            <a:pPr>
              <a:buFont typeface="Wingdings" panose="05000000000000000000" pitchFamily="2" charset="2"/>
              <a:buChar char="§"/>
            </a:pPr>
            <a:r>
              <a:rPr lang="de-CH" dirty="0">
                <a:solidFill>
                  <a:srgbClr val="313C45"/>
                </a:solidFill>
              </a:rPr>
              <a:t>Regelmässige </a:t>
            </a:r>
            <a:r>
              <a:rPr lang="de-CH" b="1" dirty="0">
                <a:solidFill>
                  <a:srgbClr val="313C45"/>
                </a:solidFill>
              </a:rPr>
              <a:t>Tests und Übungen</a:t>
            </a:r>
          </a:p>
          <a:p>
            <a:pPr lvl="1">
              <a:buFont typeface="Wingdings" panose="05000000000000000000" pitchFamily="2" charset="2"/>
              <a:buChar char="§"/>
            </a:pPr>
            <a:r>
              <a:rPr lang="de-CH" dirty="0">
                <a:solidFill>
                  <a:srgbClr val="313C45"/>
                </a:solidFill>
              </a:rPr>
              <a:t>Fähigkeit, kritische Funktionen innerhalb ihrer Unterbrechungs-toleranz unter schwerwiegenden, aber plausiblen Szenarien zu erbringen (Walk-Through; Table Top)</a:t>
            </a:r>
          </a:p>
          <a:p>
            <a:pPr lvl="1">
              <a:buFont typeface="Wingdings" panose="05000000000000000000" pitchFamily="2" charset="2"/>
              <a:buChar char="§"/>
            </a:pPr>
            <a:r>
              <a:rPr lang="de-CH" sz="1300" dirty="0">
                <a:solidFill>
                  <a:srgbClr val="313C45"/>
                </a:solidFill>
              </a:rPr>
              <a:t>Beispiele: Pandemie, Strommangel-lage, Insolvenz eines wichtigen Dienstleisters, Verbote gegenüber Cloud-Anbietern, Systemausfall,  Naturkatastrophe, Versagen von Lieferketten</a:t>
            </a:r>
          </a:p>
        </p:txBody>
      </p:sp>
      <p:sp>
        <p:nvSpPr>
          <p:cNvPr id="9" name="Fußzeilenplatzhalter 3">
            <a:extLst>
              <a:ext uri="{FF2B5EF4-FFF2-40B4-BE49-F238E27FC236}">
                <a16:creationId xmlns:a16="http://schemas.microsoft.com/office/drawing/2014/main" id="{7A67B6CF-91B7-8AAA-7387-24401F831726}"/>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313C45"/>
                </a:solidFill>
                <a:latin typeface="Arial"/>
              </a:rPr>
              <a:t>Dr. Martin Eckert</a:t>
            </a:r>
            <a:endParaRPr lang="en-US" dirty="0">
              <a:solidFill>
                <a:srgbClr val="313C45"/>
              </a:solidFill>
              <a:latin typeface="Arial"/>
            </a:endParaRPr>
          </a:p>
        </p:txBody>
      </p:sp>
      <p:sp>
        <p:nvSpPr>
          <p:cNvPr id="10" name="Foliennummernplatzhalter 4">
            <a:extLst>
              <a:ext uri="{FF2B5EF4-FFF2-40B4-BE49-F238E27FC236}">
                <a16:creationId xmlns:a16="http://schemas.microsoft.com/office/drawing/2014/main" id="{BE7668D6-705F-A4ED-AA33-612D1C658351}"/>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34</a:t>
            </a:fld>
            <a:endParaRPr lang="en-US" dirty="0">
              <a:solidFill>
                <a:srgbClr val="313C45"/>
              </a:solidFill>
              <a:latin typeface="Arial"/>
            </a:endParaRPr>
          </a:p>
        </p:txBody>
      </p:sp>
    </p:spTree>
    <p:extLst>
      <p:ext uri="{BB962C8B-B14F-4D97-AF65-F5344CB8AC3E}">
        <p14:creationId xmlns:p14="http://schemas.microsoft.com/office/powerpoint/2010/main" val="2506883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9EADC3-8F92-7F2B-A23D-AFF7FAF77D4B}"/>
              </a:ext>
            </a:extLst>
          </p:cNvPr>
          <p:cNvSpPr>
            <a:spLocks noGrp="1"/>
          </p:cNvSpPr>
          <p:nvPr>
            <p:ph type="title"/>
          </p:nvPr>
        </p:nvSpPr>
        <p:spPr/>
        <p:txBody>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Sicherstellung der operationellen Resilienz</a:t>
            </a:r>
            <a:endParaRPr lang="de-CH" dirty="0"/>
          </a:p>
        </p:txBody>
      </p:sp>
      <p:sp>
        <p:nvSpPr>
          <p:cNvPr id="6" name="Textplatzhalter 5">
            <a:extLst>
              <a:ext uri="{FF2B5EF4-FFF2-40B4-BE49-F238E27FC236}">
                <a16:creationId xmlns:a16="http://schemas.microsoft.com/office/drawing/2014/main" id="{AD6AF19E-AFDC-56E8-31A6-B804E4E70537}"/>
              </a:ext>
            </a:extLst>
          </p:cNvPr>
          <p:cNvSpPr>
            <a:spLocks noGrp="1"/>
          </p:cNvSpPr>
          <p:nvPr>
            <p:ph type="body" sz="quarter" idx="16"/>
          </p:nvPr>
        </p:nvSpPr>
        <p:spPr/>
        <p:txBody>
          <a:bodyPr/>
          <a:lstStyle/>
          <a:p>
            <a:r>
              <a:rPr lang="de-CH" dirty="0"/>
              <a:t>Systemrelevante Banken</a:t>
            </a:r>
          </a:p>
        </p:txBody>
      </p:sp>
      <p:sp>
        <p:nvSpPr>
          <p:cNvPr id="7" name="Textplatzhalter 6">
            <a:extLst>
              <a:ext uri="{FF2B5EF4-FFF2-40B4-BE49-F238E27FC236}">
                <a16:creationId xmlns:a16="http://schemas.microsoft.com/office/drawing/2014/main" id="{0933E6F8-2B1B-9058-FE85-6BD90612B179}"/>
              </a:ext>
            </a:extLst>
          </p:cNvPr>
          <p:cNvSpPr>
            <a:spLocks noGrp="1"/>
          </p:cNvSpPr>
          <p:nvPr>
            <p:ph type="body" sz="quarter" idx="13"/>
          </p:nvPr>
        </p:nvSpPr>
        <p:spPr/>
        <p:txBody>
          <a:bodyPr>
            <a:normAutofit/>
          </a:bodyPr>
          <a:lstStyle/>
          <a:p>
            <a:pPr marL="0" indent="0">
              <a:buNone/>
            </a:pPr>
            <a:r>
              <a:rPr lang="de-CH" b="1" dirty="0">
                <a:solidFill>
                  <a:srgbClr val="313C45"/>
                </a:solidFill>
              </a:rPr>
              <a:t>Weiterführung von systemrelevanten Funktionen im Notfall</a:t>
            </a:r>
          </a:p>
          <a:p>
            <a:pPr>
              <a:buFont typeface="Wingdings" panose="05000000000000000000" pitchFamily="2" charset="2"/>
              <a:buChar char="§"/>
            </a:pPr>
            <a:r>
              <a:rPr lang="de-DE" b="0" i="0" u="none" strike="noStrike" baseline="0" dirty="0">
                <a:solidFill>
                  <a:srgbClr val="313C45"/>
                </a:solidFill>
                <a:latin typeface="Arial" panose="020B0604020202020204" pitchFamily="34" charset="0"/>
              </a:rPr>
              <a:t>Systemrelevante Banken treffen im Rahmen ihrer Notfallplanung die für die </a:t>
            </a:r>
            <a:r>
              <a:rPr lang="de-DE" b="0" i="0" u="none" strike="noStrike" baseline="0" dirty="0" err="1">
                <a:solidFill>
                  <a:srgbClr val="313C45"/>
                </a:solidFill>
                <a:latin typeface="Arial" panose="020B0604020202020204" pitchFamily="34" charset="0"/>
              </a:rPr>
              <a:t>unterbruchsfreie</a:t>
            </a:r>
            <a:r>
              <a:rPr lang="de-DE" b="0" i="0" u="none" strike="noStrike" baseline="0" dirty="0">
                <a:solidFill>
                  <a:srgbClr val="313C45"/>
                </a:solidFill>
                <a:latin typeface="Arial" panose="020B0604020202020204" pitchFamily="34" charset="0"/>
              </a:rPr>
              <a:t> Weiterführung von systemrelevanten Funktionen nötigen Massnahmen (Art. 9 Abs. 2 Bst. d BankG </a:t>
            </a:r>
            <a:r>
              <a:rPr lang="de-DE" b="0" i="0" u="none" strike="noStrike" baseline="0" dirty="0" err="1">
                <a:solidFill>
                  <a:srgbClr val="313C45"/>
                </a:solidFill>
                <a:latin typeface="Arial" panose="020B0604020202020204" pitchFamily="34" charset="0"/>
              </a:rPr>
              <a:t>i.V.m</a:t>
            </a:r>
            <a:r>
              <a:rPr lang="de-DE" b="0" i="0" u="none" strike="noStrike" baseline="0" dirty="0">
                <a:solidFill>
                  <a:srgbClr val="313C45"/>
                </a:solidFill>
                <a:latin typeface="Arial" panose="020B0604020202020204" pitchFamily="34" charset="0"/>
              </a:rPr>
              <a:t>. Art. 60 ff. </a:t>
            </a:r>
            <a:r>
              <a:rPr lang="de-DE" b="0" i="0" u="none" strike="noStrike" baseline="0" dirty="0" err="1">
                <a:solidFill>
                  <a:srgbClr val="313C45"/>
                </a:solidFill>
                <a:latin typeface="Arial" panose="020B0604020202020204" pitchFamily="34" charset="0"/>
              </a:rPr>
              <a:t>BankV</a:t>
            </a:r>
            <a:r>
              <a:rPr lang="de-DE" b="0" i="0" u="none" strike="noStrike" baseline="0" dirty="0">
                <a:solidFill>
                  <a:srgbClr val="313C45"/>
                </a:solidFill>
                <a:latin typeface="Arial" panose="020B0604020202020204" pitchFamily="34" charset="0"/>
              </a:rPr>
              <a:t>). </a:t>
            </a:r>
            <a:endParaRPr lang="de-CH" dirty="0">
              <a:solidFill>
                <a:srgbClr val="313C45"/>
              </a:solidFill>
            </a:endParaRPr>
          </a:p>
          <a:p>
            <a:pPr marL="0" indent="0">
              <a:buNone/>
            </a:pPr>
            <a:endParaRPr lang="de-CH" dirty="0"/>
          </a:p>
        </p:txBody>
      </p:sp>
      <p:sp>
        <p:nvSpPr>
          <p:cNvPr id="8" name="Textplatzhalter 7">
            <a:extLst>
              <a:ext uri="{FF2B5EF4-FFF2-40B4-BE49-F238E27FC236}">
                <a16:creationId xmlns:a16="http://schemas.microsoft.com/office/drawing/2014/main" id="{3BBD53C5-F0A9-F45A-7FCD-A59C812C2BE9}"/>
              </a:ext>
            </a:extLst>
          </p:cNvPr>
          <p:cNvSpPr>
            <a:spLocks noGrp="1"/>
          </p:cNvSpPr>
          <p:nvPr>
            <p:ph type="body" sz="quarter" idx="17"/>
          </p:nvPr>
        </p:nvSpPr>
        <p:spPr/>
        <p:txBody>
          <a:bodyPr>
            <a:normAutofit/>
          </a:bodyPr>
          <a:lstStyle/>
          <a:p>
            <a:pPr marL="0" indent="0">
              <a:buNone/>
            </a:pPr>
            <a:r>
              <a:rPr lang="de-CH" b="1" dirty="0">
                <a:solidFill>
                  <a:srgbClr val="313C45"/>
                </a:solidFill>
              </a:rPr>
              <a:t>Weiterführung von systemrelevanten Funktionen in der Insolvenz</a:t>
            </a:r>
          </a:p>
          <a:p>
            <a:pPr>
              <a:buFont typeface="Wingdings" panose="05000000000000000000" pitchFamily="2" charset="2"/>
              <a:buChar char="§"/>
            </a:pPr>
            <a:r>
              <a:rPr lang="de-DE" dirty="0">
                <a:solidFill>
                  <a:srgbClr val="313C45"/>
                </a:solidFill>
                <a:latin typeface="Arial" panose="020B0604020202020204" pitchFamily="34" charset="0"/>
              </a:rPr>
              <a:t>Identifikation der </a:t>
            </a:r>
            <a:r>
              <a:rPr lang="de-DE" i="1" dirty="0">
                <a:solidFill>
                  <a:srgbClr val="313C45"/>
                </a:solidFill>
                <a:latin typeface="Arial" panose="020B0604020202020204" pitchFamily="34" charset="0"/>
              </a:rPr>
              <a:t>kritischen Dienstleistungen</a:t>
            </a:r>
            <a:r>
              <a:rPr lang="de-DE" dirty="0">
                <a:solidFill>
                  <a:srgbClr val="313C45"/>
                </a:solidFill>
                <a:latin typeface="Arial" panose="020B0604020202020204" pitchFamily="34" charset="0"/>
              </a:rPr>
              <a:t> zur Fortführung der systemrelevanten Funktionen im Fall der Abwicklung, Sanierung oder Restrukturierung (inkl. Massnahmen zur Weiterführung)</a:t>
            </a:r>
          </a:p>
          <a:p>
            <a:pPr>
              <a:buFont typeface="Wingdings" panose="05000000000000000000" pitchFamily="2" charset="2"/>
              <a:buChar char="§"/>
            </a:pPr>
            <a:r>
              <a:rPr lang="de-DE" dirty="0">
                <a:solidFill>
                  <a:srgbClr val="313C45"/>
                </a:solidFill>
                <a:latin typeface="Arial" panose="020B0604020202020204" pitchFamily="34" charset="0"/>
              </a:rPr>
              <a:t>Berücksichtigung der in diesem Zusammenhang von internationalen Standardsettern erlassenen Vorgaben. </a:t>
            </a:r>
            <a:endParaRPr lang="de-CH" dirty="0">
              <a:solidFill>
                <a:srgbClr val="313C45"/>
              </a:solidFill>
            </a:endParaRPr>
          </a:p>
        </p:txBody>
      </p:sp>
      <p:sp>
        <p:nvSpPr>
          <p:cNvPr id="9" name="Fußzeilenplatzhalter 3">
            <a:extLst>
              <a:ext uri="{FF2B5EF4-FFF2-40B4-BE49-F238E27FC236}">
                <a16:creationId xmlns:a16="http://schemas.microsoft.com/office/drawing/2014/main" id="{3A129B89-D4E8-CC7F-6AA9-8D43E7A40075}"/>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313C45"/>
                </a:solidFill>
                <a:latin typeface="Arial"/>
              </a:rPr>
              <a:t>Dr. Martin Eckert</a:t>
            </a:r>
            <a:endParaRPr lang="en-US" dirty="0">
              <a:solidFill>
                <a:srgbClr val="313C45"/>
              </a:solidFill>
              <a:latin typeface="Arial"/>
            </a:endParaRPr>
          </a:p>
        </p:txBody>
      </p:sp>
      <p:sp>
        <p:nvSpPr>
          <p:cNvPr id="10" name="Foliennummernplatzhalter 4">
            <a:extLst>
              <a:ext uri="{FF2B5EF4-FFF2-40B4-BE49-F238E27FC236}">
                <a16:creationId xmlns:a16="http://schemas.microsoft.com/office/drawing/2014/main" id="{FCD7109D-F85C-6CF7-DB60-A01B0DFE74C5}"/>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35</a:t>
            </a:fld>
            <a:endParaRPr lang="en-US" dirty="0">
              <a:solidFill>
                <a:srgbClr val="313C45"/>
              </a:solidFill>
              <a:latin typeface="Arial"/>
            </a:endParaRPr>
          </a:p>
        </p:txBody>
      </p:sp>
    </p:spTree>
    <p:extLst>
      <p:ext uri="{BB962C8B-B14F-4D97-AF65-F5344CB8AC3E}">
        <p14:creationId xmlns:p14="http://schemas.microsoft.com/office/powerpoint/2010/main" val="20822814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90CDEC-9FF4-60EA-C7C0-EDE225FFD790}"/>
              </a:ext>
            </a:extLst>
          </p:cNvPr>
          <p:cNvSpPr>
            <a:spLocks noGrp="1"/>
          </p:cNvSpPr>
          <p:nvPr>
            <p:ph type="title"/>
          </p:nvPr>
        </p:nvSpPr>
        <p:spPr/>
        <p:txBody>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Weitere Regelungen</a:t>
            </a:r>
            <a:endParaRPr lang="de-CH" dirty="0"/>
          </a:p>
        </p:txBody>
      </p:sp>
      <p:sp>
        <p:nvSpPr>
          <p:cNvPr id="6" name="Textplatzhalter 5">
            <a:extLst>
              <a:ext uri="{FF2B5EF4-FFF2-40B4-BE49-F238E27FC236}">
                <a16:creationId xmlns:a16="http://schemas.microsoft.com/office/drawing/2014/main" id="{9626E7F0-54AB-56DD-2459-FA31F2B2CA43}"/>
              </a:ext>
            </a:extLst>
          </p:cNvPr>
          <p:cNvSpPr>
            <a:spLocks noGrp="1"/>
          </p:cNvSpPr>
          <p:nvPr>
            <p:ph type="body" sz="quarter" idx="16"/>
          </p:nvPr>
        </p:nvSpPr>
        <p:spPr/>
        <p:txBody>
          <a:bodyPr/>
          <a:lstStyle/>
          <a:p>
            <a:r>
              <a:rPr lang="de-CH" dirty="0"/>
              <a:t>Prüfwesen und Eigenmittelanforderungen</a:t>
            </a:r>
          </a:p>
        </p:txBody>
      </p:sp>
      <p:sp>
        <p:nvSpPr>
          <p:cNvPr id="7" name="Textplatzhalter 6">
            <a:extLst>
              <a:ext uri="{FF2B5EF4-FFF2-40B4-BE49-F238E27FC236}">
                <a16:creationId xmlns:a16="http://schemas.microsoft.com/office/drawing/2014/main" id="{550C3DBB-FEFE-73A9-7956-FA2B1EE336FE}"/>
              </a:ext>
            </a:extLst>
          </p:cNvPr>
          <p:cNvSpPr>
            <a:spLocks noGrp="1"/>
          </p:cNvSpPr>
          <p:nvPr>
            <p:ph type="body" sz="quarter" idx="13"/>
          </p:nvPr>
        </p:nvSpPr>
        <p:spPr>
          <a:xfrm>
            <a:off x="762265" y="1485901"/>
            <a:ext cx="3549237" cy="3235325"/>
          </a:xfrm>
        </p:spPr>
        <p:txBody>
          <a:bodyPr>
            <a:normAutofit fontScale="25000" lnSpcReduction="20000"/>
          </a:bodyPr>
          <a:lstStyle/>
          <a:p>
            <a:pPr marL="0" indent="0">
              <a:lnSpc>
                <a:spcPct val="120000"/>
              </a:lnSpc>
              <a:buNone/>
            </a:pPr>
            <a:r>
              <a:rPr lang="de-DE" sz="5600" b="1" dirty="0">
                <a:solidFill>
                  <a:srgbClr val="333333"/>
                </a:solidFill>
              </a:rPr>
              <a:t>Prüfwesen</a:t>
            </a:r>
            <a:endParaRPr lang="de-DE" sz="5600" b="1" i="0" dirty="0">
              <a:solidFill>
                <a:srgbClr val="333333"/>
              </a:solidFill>
              <a:effectLst/>
            </a:endParaRPr>
          </a:p>
          <a:p>
            <a:pPr marL="0" indent="0">
              <a:lnSpc>
                <a:spcPct val="120000"/>
              </a:lnSpc>
              <a:buNone/>
            </a:pPr>
            <a:r>
              <a:rPr lang="de-DE" sz="4800" dirty="0">
                <a:solidFill>
                  <a:srgbClr val="333333"/>
                </a:solidFill>
              </a:rPr>
              <a:t>Aufgrund der Änderungen im FINMA-RS 2023/1 wurde auch das FINMA-RS 2013/3 «Prüfwesen» wie folgt angepasst:</a:t>
            </a:r>
          </a:p>
          <a:p>
            <a:pPr>
              <a:lnSpc>
                <a:spcPct val="120000"/>
              </a:lnSpc>
              <a:buFont typeface="Wingdings" panose="05000000000000000000" pitchFamily="2" charset="2"/>
              <a:buChar char="§"/>
            </a:pPr>
            <a:r>
              <a:rPr lang="de-DE" sz="4800" b="1" dirty="0">
                <a:solidFill>
                  <a:srgbClr val="424242"/>
                </a:solidFill>
              </a:rPr>
              <a:t>Interne Organisation und internes Kontrollsystem (neu): </a:t>
            </a:r>
            <a:r>
              <a:rPr lang="de-DE" sz="4800" dirty="0">
                <a:solidFill>
                  <a:srgbClr val="424242"/>
                </a:solidFill>
              </a:rPr>
              <a:t>Graduelle Abdeckung der Themen über </a:t>
            </a:r>
            <a:r>
              <a:rPr lang="de-DE" sz="4800" i="1" dirty="0">
                <a:solidFill>
                  <a:srgbClr val="424242"/>
                </a:solidFill>
              </a:rPr>
              <a:t>sechs</a:t>
            </a:r>
            <a:r>
              <a:rPr lang="de-DE" sz="4800" dirty="0">
                <a:solidFill>
                  <a:srgbClr val="424242"/>
                </a:solidFill>
              </a:rPr>
              <a:t> Jahre mit einer im Ermessen der Prüfgesellschaft liegenden Prüftiefe.</a:t>
            </a:r>
          </a:p>
          <a:p>
            <a:pPr>
              <a:lnSpc>
                <a:spcPct val="120000"/>
              </a:lnSpc>
              <a:buFont typeface="Wingdings" panose="05000000000000000000" pitchFamily="2" charset="2"/>
              <a:buChar char="§"/>
            </a:pPr>
            <a:r>
              <a:rPr lang="de-DE" sz="4800" b="1" dirty="0">
                <a:solidFill>
                  <a:srgbClr val="424242"/>
                </a:solidFill>
              </a:rPr>
              <a:t>Management der Informations- und Kommunikationstechnologie-Risiken (neu):</a:t>
            </a:r>
            <a:r>
              <a:rPr lang="de-DE" sz="4800" dirty="0">
                <a:solidFill>
                  <a:srgbClr val="424242"/>
                </a:solidFill>
              </a:rPr>
              <a:t> Graduelle Abdeckung der Themen über </a:t>
            </a:r>
            <a:r>
              <a:rPr lang="de-DE" sz="4800" i="1" dirty="0">
                <a:solidFill>
                  <a:srgbClr val="424242"/>
                </a:solidFill>
              </a:rPr>
              <a:t>vier</a:t>
            </a:r>
            <a:r>
              <a:rPr lang="de-DE" sz="4800" dirty="0">
                <a:solidFill>
                  <a:srgbClr val="424242"/>
                </a:solidFill>
              </a:rPr>
              <a:t> Jahre mit einer im Ermessen der Prüfgesellschaft liegenden Prüftiefe.</a:t>
            </a:r>
          </a:p>
          <a:p>
            <a:pPr>
              <a:lnSpc>
                <a:spcPct val="120000"/>
              </a:lnSpc>
              <a:buFont typeface="Wingdings" panose="05000000000000000000" pitchFamily="2" charset="2"/>
              <a:buChar char="§"/>
            </a:pPr>
            <a:r>
              <a:rPr lang="de-DE" sz="4800" dirty="0">
                <a:solidFill>
                  <a:srgbClr val="424242"/>
                </a:solidFill>
              </a:rPr>
              <a:t>Entfernt: </a:t>
            </a:r>
            <a:r>
              <a:rPr lang="de-DE" sz="4800" strike="sngStrike" dirty="0">
                <a:solidFill>
                  <a:srgbClr val="424242"/>
                </a:solidFill>
              </a:rPr>
              <a:t>Anträge an die FINMA für eine reduzierte Prüfkadenz gem. RS 2008/21</a:t>
            </a:r>
            <a:r>
              <a:rPr lang="de-DE" sz="4800" dirty="0">
                <a:solidFill>
                  <a:srgbClr val="424242"/>
                </a:solidFill>
              </a:rPr>
              <a:t>.</a:t>
            </a:r>
          </a:p>
          <a:p>
            <a:endParaRPr lang="de-CH" dirty="0"/>
          </a:p>
        </p:txBody>
      </p:sp>
      <p:sp>
        <p:nvSpPr>
          <p:cNvPr id="8" name="Textplatzhalter 7">
            <a:extLst>
              <a:ext uri="{FF2B5EF4-FFF2-40B4-BE49-F238E27FC236}">
                <a16:creationId xmlns:a16="http://schemas.microsoft.com/office/drawing/2014/main" id="{4D1F93C8-BBF6-3122-53E0-3886360BB90A}"/>
              </a:ext>
            </a:extLst>
          </p:cNvPr>
          <p:cNvSpPr>
            <a:spLocks noGrp="1"/>
          </p:cNvSpPr>
          <p:nvPr>
            <p:ph type="body" sz="quarter" idx="17"/>
          </p:nvPr>
        </p:nvSpPr>
        <p:spPr/>
        <p:txBody>
          <a:bodyPr>
            <a:normAutofit/>
          </a:bodyPr>
          <a:lstStyle/>
          <a:p>
            <a:pPr marL="0" indent="0">
              <a:buNone/>
            </a:pPr>
            <a:r>
              <a:rPr lang="de-CH" b="1" dirty="0"/>
              <a:t>Eigenmittelanforderungen</a:t>
            </a:r>
          </a:p>
          <a:p>
            <a:pPr marL="0" indent="0">
              <a:buNone/>
            </a:pPr>
            <a:r>
              <a:rPr lang="de-DE" dirty="0">
                <a:solidFill>
                  <a:srgbClr val="000000"/>
                </a:solidFill>
                <a:latin typeface="Arial" panose="020B0604020202020204" pitchFamily="34" charset="0"/>
              </a:rPr>
              <a:t>Die Eigenmittelanforderungen für </a:t>
            </a:r>
            <a:r>
              <a:rPr lang="de-DE" dirty="0" err="1">
                <a:solidFill>
                  <a:srgbClr val="000000"/>
                </a:solidFill>
                <a:latin typeface="Arial" panose="020B0604020202020204" pitchFamily="34" charset="0"/>
              </a:rPr>
              <a:t>ope</a:t>
            </a:r>
            <a:r>
              <a:rPr lang="de-DE" dirty="0">
                <a:solidFill>
                  <a:srgbClr val="000000"/>
                </a:solidFill>
                <a:latin typeface="Arial" panose="020B0604020202020204" pitchFamily="34" charset="0"/>
              </a:rPr>
              <a:t>-rationelle Risiken nach Art. 89 ff. ERV richten sich bis zum Inkrafttreten der im Rahmen des Revisionspakets „Basel III final“ revidierten ERV und der ausführen-den FINMA-Verordnung dazu nach den Rz 3–116 des FINMA-Rundschreibens 2008/21 „Operationelle Risiken – Banken“. </a:t>
            </a:r>
            <a:endParaRPr lang="de-CH" b="1" dirty="0"/>
          </a:p>
        </p:txBody>
      </p:sp>
      <p:sp>
        <p:nvSpPr>
          <p:cNvPr id="9" name="Fußzeilenplatzhalter 3">
            <a:extLst>
              <a:ext uri="{FF2B5EF4-FFF2-40B4-BE49-F238E27FC236}">
                <a16:creationId xmlns:a16="http://schemas.microsoft.com/office/drawing/2014/main" id="{9BCF7BF7-BF1F-1190-32D2-17B08D245808}"/>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313C45"/>
                </a:solidFill>
                <a:latin typeface="Arial"/>
              </a:rPr>
              <a:t>Dr. Martin Eckert</a:t>
            </a:r>
            <a:endParaRPr lang="en-US" dirty="0">
              <a:solidFill>
                <a:srgbClr val="313C45"/>
              </a:solidFill>
              <a:latin typeface="Arial"/>
            </a:endParaRPr>
          </a:p>
        </p:txBody>
      </p:sp>
      <p:sp>
        <p:nvSpPr>
          <p:cNvPr id="10" name="Foliennummernplatzhalter 4">
            <a:extLst>
              <a:ext uri="{FF2B5EF4-FFF2-40B4-BE49-F238E27FC236}">
                <a16:creationId xmlns:a16="http://schemas.microsoft.com/office/drawing/2014/main" id="{E8101DAD-E021-E8E0-C56E-BDD75FA0A17D}"/>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36</a:t>
            </a:fld>
            <a:endParaRPr lang="en-US" dirty="0">
              <a:solidFill>
                <a:srgbClr val="313C45"/>
              </a:solidFill>
              <a:latin typeface="Arial"/>
            </a:endParaRPr>
          </a:p>
        </p:txBody>
      </p:sp>
    </p:spTree>
    <p:extLst>
      <p:ext uri="{BB962C8B-B14F-4D97-AF65-F5344CB8AC3E}">
        <p14:creationId xmlns:p14="http://schemas.microsoft.com/office/powerpoint/2010/main" val="1760514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306275-18A4-F874-9028-7122FC79F57D}"/>
              </a:ext>
            </a:extLst>
          </p:cNvPr>
          <p:cNvSpPr>
            <a:spLocks noGrp="1"/>
          </p:cNvSpPr>
          <p:nvPr>
            <p:ph type="title"/>
          </p:nvPr>
        </p:nvSpPr>
        <p:spPr/>
        <p:txBody>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Auswirkungen FINMA RS 2023/1</a:t>
            </a:r>
            <a:endParaRPr lang="de-CH" dirty="0"/>
          </a:p>
        </p:txBody>
      </p:sp>
      <p:sp>
        <p:nvSpPr>
          <p:cNvPr id="6" name="Textplatzhalter 5">
            <a:extLst>
              <a:ext uri="{FF2B5EF4-FFF2-40B4-BE49-F238E27FC236}">
                <a16:creationId xmlns:a16="http://schemas.microsoft.com/office/drawing/2014/main" id="{8C5EB495-C9C7-0607-E1A2-E78781580490}"/>
              </a:ext>
            </a:extLst>
          </p:cNvPr>
          <p:cNvSpPr>
            <a:spLocks noGrp="1"/>
          </p:cNvSpPr>
          <p:nvPr>
            <p:ph type="body" sz="quarter" idx="16"/>
          </p:nvPr>
        </p:nvSpPr>
        <p:spPr/>
        <p:txBody>
          <a:bodyPr/>
          <a:lstStyle/>
          <a:p>
            <a:r>
              <a:rPr lang="de-CH" dirty="0"/>
              <a:t>Wichtigste Aspekte – Handlungsbedarf  (ohne </a:t>
            </a:r>
            <a:r>
              <a:rPr lang="de-CH" dirty="0" err="1"/>
              <a:t>Crossborder</a:t>
            </a:r>
            <a:r>
              <a:rPr lang="de-CH" dirty="0"/>
              <a:t>)</a:t>
            </a:r>
          </a:p>
        </p:txBody>
      </p:sp>
      <p:sp>
        <p:nvSpPr>
          <p:cNvPr id="7" name="Textplatzhalter 6">
            <a:extLst>
              <a:ext uri="{FF2B5EF4-FFF2-40B4-BE49-F238E27FC236}">
                <a16:creationId xmlns:a16="http://schemas.microsoft.com/office/drawing/2014/main" id="{750F56C1-8CCB-C655-3168-61115CBF169D}"/>
              </a:ext>
            </a:extLst>
          </p:cNvPr>
          <p:cNvSpPr>
            <a:spLocks noGrp="1"/>
          </p:cNvSpPr>
          <p:nvPr>
            <p:ph type="body" sz="quarter" idx="17"/>
          </p:nvPr>
        </p:nvSpPr>
        <p:spPr/>
        <p:txBody>
          <a:bodyPr>
            <a:normAutofit fontScale="25000" lnSpcReduction="20000"/>
          </a:bodyPr>
          <a:lstStyle/>
          <a:p>
            <a:endParaRPr lang="de-CH"/>
          </a:p>
        </p:txBody>
      </p:sp>
      <p:grpSp>
        <p:nvGrpSpPr>
          <p:cNvPr id="14" name="Gruppieren 13">
            <a:extLst>
              <a:ext uri="{FF2B5EF4-FFF2-40B4-BE49-F238E27FC236}">
                <a16:creationId xmlns:a16="http://schemas.microsoft.com/office/drawing/2014/main" id="{83F67C8C-CD35-380B-BA44-D4DF378DC16E}"/>
              </a:ext>
            </a:extLst>
          </p:cNvPr>
          <p:cNvGrpSpPr/>
          <p:nvPr/>
        </p:nvGrpSpPr>
        <p:grpSpPr>
          <a:xfrm>
            <a:off x="763587" y="1348502"/>
            <a:ext cx="7489370" cy="3420234"/>
            <a:chOff x="827315" y="1293892"/>
            <a:chExt cx="7489370" cy="2681291"/>
          </a:xfrm>
        </p:grpSpPr>
        <p:sp>
          <p:nvSpPr>
            <p:cNvPr id="8" name="Textfeld 7">
              <a:extLst>
                <a:ext uri="{FF2B5EF4-FFF2-40B4-BE49-F238E27FC236}">
                  <a16:creationId xmlns:a16="http://schemas.microsoft.com/office/drawing/2014/main" id="{E33330F7-2CC3-E3C1-02FA-7924BC9EFACD}"/>
                </a:ext>
              </a:extLst>
            </p:cNvPr>
            <p:cNvSpPr txBox="1"/>
            <p:nvPr/>
          </p:nvSpPr>
          <p:spPr>
            <a:xfrm>
              <a:off x="827315" y="1309688"/>
              <a:ext cx="2342606" cy="1254632"/>
            </a:xfrm>
            <a:prstGeom prst="rect">
              <a:avLst/>
            </a:prstGeom>
            <a:solidFill>
              <a:srgbClr val="F9D6D8"/>
            </a:solidFill>
            <a:ln>
              <a:solidFill>
                <a:prstClr val="black"/>
              </a:solidFill>
            </a:ln>
          </p:spPr>
          <p:txBody>
            <a:bodyPr wrap="square" lIns="108000" tIns="72000" rIns="0" bIns="0" rtlCol="0">
              <a:noAutofit/>
            </a:bodyPr>
            <a:lstStyle/>
            <a:p>
              <a:pPr defTabSz="685800">
                <a:spcBef>
                  <a:spcPts val="600"/>
                </a:spcBef>
              </a:pPr>
              <a:r>
                <a:rPr lang="de-CH" sz="1200" b="1" dirty="0">
                  <a:latin typeface="Arial" panose="020B0604020202020204" pitchFamily="34" charset="0"/>
                  <a:cs typeface="Arial" panose="020B0604020202020204" pitchFamily="34" charset="0"/>
                </a:rPr>
                <a:t>Übergreifendes Management</a:t>
              </a:r>
            </a:p>
            <a:p>
              <a:pPr defTabSz="685800">
                <a:spcBef>
                  <a:spcPts val="600"/>
                </a:spcBef>
              </a:pPr>
              <a:r>
                <a:rPr lang="de-CH" sz="1200" dirty="0">
                  <a:latin typeface="Arial" panose="020B0604020202020204" pitchFamily="34" charset="0"/>
                  <a:cs typeface="Arial" panose="020B0604020202020204" pitchFamily="34" charset="0"/>
                </a:rPr>
                <a:t>Keine wesentlichen Anpassungen; Begriffe</a:t>
              </a:r>
            </a:p>
            <a:p>
              <a:pPr defTabSz="685800">
                <a:spcBef>
                  <a:spcPts val="600"/>
                </a:spcBef>
              </a:pPr>
              <a:r>
                <a:rPr lang="de-CH" sz="1200" dirty="0">
                  <a:latin typeface="Arial" panose="020B0604020202020204" pitchFamily="34" charset="0"/>
                  <a:cs typeface="Arial" panose="020B0604020202020204" pitchFamily="34" charset="0"/>
                </a:rPr>
                <a:t>Klärung betr. Risikotoleranz</a:t>
              </a:r>
            </a:p>
            <a:p>
              <a:pPr defTabSz="685800">
                <a:spcBef>
                  <a:spcPts val="600"/>
                </a:spcBef>
              </a:pPr>
              <a:r>
                <a:rPr lang="de-CH" sz="1200" dirty="0">
                  <a:latin typeface="Arial" panose="020B0604020202020204" pitchFamily="34" charset="0"/>
                  <a:cs typeface="Arial" panose="020B0604020202020204" pitchFamily="34" charset="0"/>
                </a:rPr>
                <a:t>Effektivität und Unabhängigkeit der Kontroll- und Minderungs-</a:t>
              </a:r>
              <a:r>
                <a:rPr lang="de-CH" sz="1200" dirty="0" err="1">
                  <a:latin typeface="Arial" panose="020B0604020202020204" pitchFamily="34" charset="0"/>
                  <a:cs typeface="Arial" panose="020B0604020202020204" pitchFamily="34" charset="0"/>
                </a:rPr>
                <a:t>massnahmen</a:t>
              </a:r>
              <a:endParaRPr lang="de-CH" sz="1200" dirty="0">
                <a:latin typeface="Arial" panose="020B0604020202020204" pitchFamily="34" charset="0"/>
                <a:cs typeface="Arial" panose="020B0604020202020204" pitchFamily="34" charset="0"/>
              </a:endParaRPr>
            </a:p>
            <a:p>
              <a:pPr defTabSz="685800">
                <a:spcBef>
                  <a:spcPts val="600"/>
                </a:spcBef>
              </a:pPr>
              <a:endParaRPr lang="de-CH" sz="1200" dirty="0"/>
            </a:p>
          </p:txBody>
        </p:sp>
        <p:sp>
          <p:nvSpPr>
            <p:cNvPr id="9" name="Textfeld 8">
              <a:extLst>
                <a:ext uri="{FF2B5EF4-FFF2-40B4-BE49-F238E27FC236}">
                  <a16:creationId xmlns:a16="http://schemas.microsoft.com/office/drawing/2014/main" id="{5C9A7963-2A31-7223-E22A-D18702AACF0B}"/>
                </a:ext>
              </a:extLst>
            </p:cNvPr>
            <p:cNvSpPr txBox="1"/>
            <p:nvPr/>
          </p:nvSpPr>
          <p:spPr>
            <a:xfrm>
              <a:off x="827315" y="2724750"/>
              <a:ext cx="2342606" cy="1250433"/>
            </a:xfrm>
            <a:prstGeom prst="rect">
              <a:avLst/>
            </a:prstGeom>
            <a:solidFill>
              <a:srgbClr val="EC838A"/>
            </a:solidFill>
            <a:ln>
              <a:solidFill>
                <a:prstClr val="black"/>
              </a:solidFill>
            </a:ln>
          </p:spPr>
          <p:txBody>
            <a:bodyPr wrap="square" lIns="108000" tIns="72000" rIns="0" bIns="0" rtlCol="0">
              <a:noAutofit/>
            </a:bodyPr>
            <a:lstStyle/>
            <a:p>
              <a:pPr defTabSz="685800">
                <a:spcBef>
                  <a:spcPts val="600"/>
                </a:spcBef>
              </a:pPr>
              <a:r>
                <a:rPr lang="de-CH" sz="1200" b="1" dirty="0">
                  <a:latin typeface="Arial" panose="020B0604020202020204" pitchFamily="34" charset="0"/>
                  <a:cs typeface="Arial" panose="020B0604020202020204" pitchFamily="34" charset="0"/>
                </a:rPr>
                <a:t>Management der Risiken kritischer Daten</a:t>
              </a:r>
            </a:p>
            <a:p>
              <a:pPr defTabSz="685800">
                <a:spcBef>
                  <a:spcPts val="600"/>
                </a:spcBef>
              </a:pPr>
              <a:r>
                <a:rPr lang="de-CH" sz="1200" dirty="0">
                  <a:latin typeface="Arial" panose="020B0604020202020204" pitchFamily="34" charset="0"/>
                  <a:cs typeface="Arial" panose="020B0604020202020204" pitchFamily="34" charset="0"/>
                </a:rPr>
                <a:t>Neu: Datenstrategie, qualitativer Schutzumfang</a:t>
              </a:r>
            </a:p>
            <a:p>
              <a:pPr defTabSz="685800">
                <a:spcBef>
                  <a:spcPts val="600"/>
                </a:spcBef>
              </a:pPr>
              <a:r>
                <a:rPr lang="de-CH" sz="1200" dirty="0">
                  <a:latin typeface="Arial" panose="020B0604020202020204" pitchFamily="34" charset="0"/>
                  <a:cs typeface="Arial" panose="020B0604020202020204" pitchFamily="34" charset="0"/>
                </a:rPr>
                <a:t>Umfang der «</a:t>
              </a:r>
              <a:r>
                <a:rPr lang="de-CH" sz="1200" i="1" dirty="0">
                  <a:latin typeface="Arial" panose="020B0604020202020204" pitchFamily="34" charset="0"/>
                  <a:cs typeface="Arial" panose="020B0604020202020204" pitchFamily="34" charset="0"/>
                </a:rPr>
                <a:t>kritischen</a:t>
              </a:r>
              <a:r>
                <a:rPr lang="de-CH" sz="1200" dirty="0">
                  <a:latin typeface="Arial" panose="020B0604020202020204" pitchFamily="34" charset="0"/>
                  <a:cs typeface="Arial" panose="020B0604020202020204" pitchFamily="34" charset="0"/>
                </a:rPr>
                <a:t>» schützenswerten Daten erweitert</a:t>
              </a:r>
            </a:p>
            <a:p>
              <a:pPr defTabSz="685800">
                <a:spcBef>
                  <a:spcPts val="600"/>
                </a:spcBef>
              </a:pPr>
              <a:r>
                <a:rPr lang="de-CH" sz="1200" i="1" dirty="0">
                  <a:latin typeface="Arial" panose="020B0604020202020204" pitchFamily="34" charset="0"/>
                  <a:cs typeface="Arial" panose="020B0604020202020204" pitchFamily="34" charset="0"/>
                </a:rPr>
                <a:t>Check mir Prüfpunkten FIMA!</a:t>
              </a:r>
            </a:p>
            <a:p>
              <a:pPr algn="ctr" defTabSz="685800">
                <a:spcBef>
                  <a:spcPts val="600"/>
                </a:spcBef>
              </a:pPr>
              <a:endParaRPr lang="de-CH" sz="1200" dirty="0" err="1"/>
            </a:p>
          </p:txBody>
        </p:sp>
        <p:sp>
          <p:nvSpPr>
            <p:cNvPr id="10" name="Textfeld 9">
              <a:extLst>
                <a:ext uri="{FF2B5EF4-FFF2-40B4-BE49-F238E27FC236}">
                  <a16:creationId xmlns:a16="http://schemas.microsoft.com/office/drawing/2014/main" id="{B41A5BBD-B5CD-A5C7-C3E5-2DAE30E77AFE}"/>
                </a:ext>
              </a:extLst>
            </p:cNvPr>
            <p:cNvSpPr txBox="1"/>
            <p:nvPr/>
          </p:nvSpPr>
          <p:spPr>
            <a:xfrm>
              <a:off x="3400697" y="1293892"/>
              <a:ext cx="2342606" cy="1254632"/>
            </a:xfrm>
            <a:prstGeom prst="rect">
              <a:avLst/>
            </a:prstGeom>
            <a:solidFill>
              <a:srgbClr val="F9D6D8"/>
            </a:solidFill>
            <a:ln>
              <a:solidFill>
                <a:prstClr val="black"/>
              </a:solidFill>
            </a:ln>
          </p:spPr>
          <p:txBody>
            <a:bodyPr wrap="square" lIns="108000" tIns="72000" rIns="0" bIns="0" rtlCol="0">
              <a:noAutofit/>
            </a:bodyPr>
            <a:lstStyle/>
            <a:p>
              <a:pPr defTabSz="685800">
                <a:spcBef>
                  <a:spcPts val="600"/>
                </a:spcBef>
              </a:pPr>
              <a:r>
                <a:rPr lang="de-CH" sz="1200" b="1" dirty="0">
                  <a:latin typeface="Arial" panose="020B0604020202020204" pitchFamily="34" charset="0"/>
                  <a:cs typeface="Arial" panose="020B0604020202020204" pitchFamily="34" charset="0"/>
                </a:rPr>
                <a:t>Management IKT-Risiken</a:t>
              </a:r>
            </a:p>
            <a:p>
              <a:pPr defTabSz="685800">
                <a:spcBef>
                  <a:spcPts val="600"/>
                </a:spcBef>
              </a:pPr>
              <a:r>
                <a:rPr lang="de-CH" sz="1200" dirty="0">
                  <a:latin typeface="Arial" panose="020B0604020202020204" pitchFamily="34" charset="0"/>
                  <a:cs typeface="Arial" panose="020B0604020202020204" pitchFamily="34" charset="0"/>
                </a:rPr>
                <a:t>Nichts wesentlich Neues</a:t>
              </a:r>
            </a:p>
            <a:p>
              <a:pPr defTabSz="685800">
                <a:spcBef>
                  <a:spcPts val="600"/>
                </a:spcBef>
              </a:pPr>
              <a:r>
                <a:rPr lang="de-CH" sz="1200" dirty="0">
                  <a:latin typeface="Arial" panose="020B0604020202020204" pitchFamily="34" charset="0"/>
                  <a:cs typeface="Arial" panose="020B0604020202020204" pitchFamily="34" charset="0"/>
                </a:rPr>
                <a:t>Explizitere und präzisere Formulierungen</a:t>
              </a:r>
            </a:p>
            <a:p>
              <a:pPr defTabSz="685800">
                <a:spcBef>
                  <a:spcPts val="600"/>
                </a:spcBef>
              </a:pPr>
              <a:r>
                <a:rPr lang="de-CH" sz="1200" dirty="0">
                  <a:latin typeface="Arial" panose="020B0604020202020204" pitchFamily="34" charset="0"/>
                  <a:cs typeface="Arial" panose="020B0604020202020204" pitchFamily="34" charset="0"/>
                </a:rPr>
                <a:t>Entspricht heutiger Aufsichtspraxis</a:t>
              </a:r>
            </a:p>
            <a:p>
              <a:pPr algn="ctr" defTabSz="685800">
                <a:spcBef>
                  <a:spcPts val="600"/>
                </a:spcBef>
              </a:pPr>
              <a:endParaRPr lang="de-CH" sz="1200" dirty="0" err="1"/>
            </a:p>
          </p:txBody>
        </p:sp>
        <p:sp>
          <p:nvSpPr>
            <p:cNvPr id="11" name="Textfeld 10">
              <a:extLst>
                <a:ext uri="{FF2B5EF4-FFF2-40B4-BE49-F238E27FC236}">
                  <a16:creationId xmlns:a16="http://schemas.microsoft.com/office/drawing/2014/main" id="{962792F3-8AF8-09EE-4B2F-787D7E1538DF}"/>
                </a:ext>
              </a:extLst>
            </p:cNvPr>
            <p:cNvSpPr txBox="1"/>
            <p:nvPr/>
          </p:nvSpPr>
          <p:spPr>
            <a:xfrm>
              <a:off x="5974079" y="1293892"/>
              <a:ext cx="2342606" cy="1254632"/>
            </a:xfrm>
            <a:prstGeom prst="rect">
              <a:avLst/>
            </a:prstGeom>
            <a:solidFill>
              <a:srgbClr val="F3ACB1"/>
            </a:solidFill>
            <a:ln>
              <a:solidFill>
                <a:prstClr val="black"/>
              </a:solidFill>
            </a:ln>
          </p:spPr>
          <p:txBody>
            <a:bodyPr wrap="square" lIns="108000" tIns="72000" rIns="0" bIns="0" rtlCol="0">
              <a:noAutofit/>
            </a:bodyPr>
            <a:lstStyle/>
            <a:p>
              <a:pPr defTabSz="685800">
                <a:spcBef>
                  <a:spcPts val="600"/>
                </a:spcBef>
              </a:pPr>
              <a:r>
                <a:rPr lang="de-CH" sz="1200" b="1" dirty="0">
                  <a:latin typeface="Arial" panose="020B0604020202020204" pitchFamily="34" charset="0"/>
                  <a:cs typeface="Arial" panose="020B0604020202020204" pitchFamily="34" charset="0"/>
                </a:rPr>
                <a:t>Management der Cyber-Risiken</a:t>
              </a:r>
            </a:p>
            <a:p>
              <a:pPr defTabSz="685800">
                <a:spcBef>
                  <a:spcPts val="600"/>
                </a:spcBef>
              </a:pPr>
              <a:r>
                <a:rPr lang="de-CH" sz="1200" dirty="0">
                  <a:latin typeface="Arial" panose="020B0604020202020204" pitchFamily="34" charset="0"/>
                  <a:cs typeface="Arial" panose="020B0604020202020204" pitchFamily="34" charset="0"/>
                </a:rPr>
                <a:t>Neu: </a:t>
              </a:r>
              <a:r>
                <a:rPr lang="de-CH" sz="1200" dirty="0" err="1">
                  <a:latin typeface="Arial" panose="020B0604020202020204" pitchFamily="34" charset="0"/>
                  <a:cs typeface="Arial" panose="020B0604020202020204" pitchFamily="34" charset="0"/>
                </a:rPr>
                <a:t>szenariobasierte</a:t>
              </a:r>
              <a:r>
                <a:rPr lang="de-CH" sz="1200" dirty="0">
                  <a:latin typeface="Arial" panose="020B0604020202020204" pitchFamily="34" charset="0"/>
                  <a:cs typeface="Arial" panose="020B0604020202020204" pitchFamily="34" charset="0"/>
                </a:rPr>
                <a:t> Cyber-Übungen (z.B. Penetrationstests) für IKT und kritische Daten</a:t>
              </a:r>
            </a:p>
          </p:txBody>
        </p:sp>
        <p:sp>
          <p:nvSpPr>
            <p:cNvPr id="12" name="Textfeld 11">
              <a:extLst>
                <a:ext uri="{FF2B5EF4-FFF2-40B4-BE49-F238E27FC236}">
                  <a16:creationId xmlns:a16="http://schemas.microsoft.com/office/drawing/2014/main" id="{46C0D586-4720-1335-520F-7515F449EDD4}"/>
                </a:ext>
              </a:extLst>
            </p:cNvPr>
            <p:cNvSpPr txBox="1"/>
            <p:nvPr/>
          </p:nvSpPr>
          <p:spPr>
            <a:xfrm>
              <a:off x="3443151" y="2725670"/>
              <a:ext cx="2342606" cy="1249512"/>
            </a:xfrm>
            <a:prstGeom prst="rect">
              <a:avLst/>
            </a:prstGeom>
            <a:solidFill>
              <a:srgbClr val="F3ACB1"/>
            </a:solidFill>
            <a:ln>
              <a:solidFill>
                <a:prstClr val="black"/>
              </a:solidFill>
            </a:ln>
          </p:spPr>
          <p:txBody>
            <a:bodyPr wrap="square" lIns="108000" tIns="72000" rIns="0" bIns="0" rtlCol="0">
              <a:noAutofit/>
            </a:bodyPr>
            <a:lstStyle/>
            <a:p>
              <a:pPr defTabSz="685800">
                <a:spcBef>
                  <a:spcPts val="600"/>
                </a:spcBef>
              </a:pPr>
              <a:r>
                <a:rPr lang="de-CH" sz="1200" b="1" dirty="0">
                  <a:latin typeface="Arial" panose="020B0604020202020204" pitchFamily="34" charset="0"/>
                  <a:cs typeface="Arial" panose="020B0604020202020204" pitchFamily="34" charset="0"/>
                </a:rPr>
                <a:t>Business Continuity Management</a:t>
              </a:r>
            </a:p>
            <a:p>
              <a:pPr defTabSz="685800">
                <a:spcBef>
                  <a:spcPts val="600"/>
                </a:spcBef>
              </a:pPr>
              <a:r>
                <a:rPr lang="de-CH" sz="1200" dirty="0">
                  <a:latin typeface="Arial" panose="020B0604020202020204" pitchFamily="34" charset="0"/>
                  <a:cs typeface="Arial" panose="020B0604020202020204" pitchFamily="34" charset="0"/>
                </a:rPr>
                <a:t>SBVg Empfehlungen BCM aktualisiert</a:t>
              </a:r>
            </a:p>
            <a:p>
              <a:pPr defTabSz="685800">
                <a:spcBef>
                  <a:spcPts val="600"/>
                </a:spcBef>
              </a:pPr>
              <a:r>
                <a:rPr lang="de-CH" sz="1200" dirty="0">
                  <a:latin typeface="Arial" panose="020B0604020202020204" pitchFamily="34" charset="0"/>
                  <a:cs typeface="Arial" panose="020B0604020202020204" pitchFamily="34" charset="0"/>
                </a:rPr>
                <a:t>Neu: Abstimmung mit dem Thema Sicherstellung der operationellen Resilienz</a:t>
              </a:r>
            </a:p>
          </p:txBody>
        </p:sp>
      </p:grpSp>
      <p:sp>
        <p:nvSpPr>
          <p:cNvPr id="13" name="Textfeld 12">
            <a:extLst>
              <a:ext uri="{FF2B5EF4-FFF2-40B4-BE49-F238E27FC236}">
                <a16:creationId xmlns:a16="http://schemas.microsoft.com/office/drawing/2014/main" id="{79C29EB7-258C-E945-AED1-02F6671DDCFB}"/>
              </a:ext>
            </a:extLst>
          </p:cNvPr>
          <p:cNvSpPr txBox="1"/>
          <p:nvPr/>
        </p:nvSpPr>
        <p:spPr>
          <a:xfrm>
            <a:off x="5910351" y="3174340"/>
            <a:ext cx="2342606" cy="1593868"/>
          </a:xfrm>
          <a:prstGeom prst="rect">
            <a:avLst/>
          </a:prstGeom>
          <a:solidFill>
            <a:srgbClr val="EC838A"/>
          </a:solidFill>
          <a:ln>
            <a:solidFill>
              <a:prstClr val="black"/>
            </a:solidFill>
          </a:ln>
        </p:spPr>
        <p:txBody>
          <a:bodyPr wrap="square" lIns="108000" tIns="72000" rIns="0" bIns="0" rtlCol="0">
            <a:noAutofit/>
          </a:bodyPr>
          <a:lstStyle/>
          <a:p>
            <a:pPr defTabSz="685800">
              <a:spcBef>
                <a:spcPts val="600"/>
              </a:spcBef>
            </a:pPr>
            <a:r>
              <a:rPr lang="de-CH" sz="1200" b="1" dirty="0">
                <a:latin typeface="Arial" panose="020B0604020202020204" pitchFamily="34" charset="0"/>
                <a:cs typeface="Arial" panose="020B0604020202020204" pitchFamily="34" charset="0"/>
              </a:rPr>
              <a:t>Operationelle Resilienz</a:t>
            </a:r>
          </a:p>
          <a:p>
            <a:pPr defTabSz="685800">
              <a:spcBef>
                <a:spcPts val="600"/>
              </a:spcBef>
            </a:pPr>
            <a:r>
              <a:rPr lang="de-CH" sz="1200" dirty="0">
                <a:latin typeface="Arial" panose="020B0604020202020204" pitchFamily="34" charset="0"/>
                <a:cs typeface="Arial" panose="020B0604020202020204" pitchFamily="34" charset="0"/>
              </a:rPr>
              <a:t>Neues Kapitel</a:t>
            </a:r>
          </a:p>
          <a:p>
            <a:pPr defTabSz="685800">
              <a:spcBef>
                <a:spcPts val="600"/>
              </a:spcBef>
            </a:pPr>
            <a:r>
              <a:rPr lang="de-CH" sz="1200" dirty="0">
                <a:latin typeface="Arial" panose="020B0604020202020204" pitchFamily="34" charset="0"/>
                <a:cs typeface="Arial" panose="020B0604020202020204" pitchFamily="34" charset="0"/>
              </a:rPr>
              <a:t>Mehr als Widerherstellungspläne nach Unterbrechungen</a:t>
            </a:r>
          </a:p>
          <a:p>
            <a:pPr defTabSz="685800">
              <a:spcBef>
                <a:spcPts val="600"/>
              </a:spcBef>
            </a:pPr>
            <a:r>
              <a:rPr lang="de-CH" sz="1200" dirty="0">
                <a:latin typeface="Arial" panose="020B0604020202020204" pitchFamily="34" charset="0"/>
                <a:cs typeface="Arial" panose="020B0604020202020204" pitchFamily="34" charset="0"/>
              </a:rPr>
              <a:t>Implementierungsaufwand abhängig von der Maturität des BCM</a:t>
            </a:r>
          </a:p>
        </p:txBody>
      </p:sp>
      <p:sp>
        <p:nvSpPr>
          <p:cNvPr id="15" name="Fußzeilenplatzhalter 3">
            <a:extLst>
              <a:ext uri="{FF2B5EF4-FFF2-40B4-BE49-F238E27FC236}">
                <a16:creationId xmlns:a16="http://schemas.microsoft.com/office/drawing/2014/main" id="{7A3034F0-4375-5B5C-D343-5E6C81EA1A5F}"/>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313C45"/>
                </a:solidFill>
                <a:latin typeface="Arial"/>
              </a:rPr>
              <a:t>Dr. Martin Eckert</a:t>
            </a:r>
            <a:endParaRPr lang="en-US" dirty="0">
              <a:solidFill>
                <a:srgbClr val="313C45"/>
              </a:solidFill>
              <a:latin typeface="Arial"/>
            </a:endParaRPr>
          </a:p>
        </p:txBody>
      </p:sp>
      <p:sp>
        <p:nvSpPr>
          <p:cNvPr id="16" name="Foliennummernplatzhalter 4">
            <a:extLst>
              <a:ext uri="{FF2B5EF4-FFF2-40B4-BE49-F238E27FC236}">
                <a16:creationId xmlns:a16="http://schemas.microsoft.com/office/drawing/2014/main" id="{05E51E6A-29EB-EB5C-00EA-F188142746E9}"/>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37</a:t>
            </a:fld>
            <a:endParaRPr lang="en-US" dirty="0">
              <a:solidFill>
                <a:srgbClr val="313C45"/>
              </a:solidFill>
              <a:latin typeface="Arial"/>
            </a:endParaRPr>
          </a:p>
        </p:txBody>
      </p:sp>
    </p:spTree>
    <p:extLst>
      <p:ext uri="{BB962C8B-B14F-4D97-AF65-F5344CB8AC3E}">
        <p14:creationId xmlns:p14="http://schemas.microsoft.com/office/powerpoint/2010/main" val="2746666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12FEC9-2673-C84C-4ABB-D38EAC0C0FD5}"/>
              </a:ext>
            </a:extLst>
          </p:cNvPr>
          <p:cNvSpPr>
            <a:spLocks noGrp="1"/>
          </p:cNvSpPr>
          <p:nvPr>
            <p:ph type="title"/>
          </p:nvPr>
        </p:nvSpPr>
        <p:spPr/>
        <p:txBody>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Einige Kontrollfragen</a:t>
            </a:r>
            <a:endParaRPr lang="de-CH" dirty="0"/>
          </a:p>
        </p:txBody>
      </p:sp>
      <p:sp>
        <p:nvSpPr>
          <p:cNvPr id="6" name="Textplatzhalter 5">
            <a:extLst>
              <a:ext uri="{FF2B5EF4-FFF2-40B4-BE49-F238E27FC236}">
                <a16:creationId xmlns:a16="http://schemas.microsoft.com/office/drawing/2014/main" id="{6A8FBC39-940B-6A7C-E385-1B63925C85EA}"/>
              </a:ext>
            </a:extLst>
          </p:cNvPr>
          <p:cNvSpPr>
            <a:spLocks noGrp="1"/>
          </p:cNvSpPr>
          <p:nvPr>
            <p:ph type="body" sz="quarter" idx="16"/>
          </p:nvPr>
        </p:nvSpPr>
        <p:spPr/>
        <p:txBody>
          <a:bodyPr/>
          <a:lstStyle/>
          <a:p>
            <a:r>
              <a:rPr lang="de-CH" dirty="0"/>
              <a:t>Maturität des Managementsystems</a:t>
            </a:r>
          </a:p>
        </p:txBody>
      </p:sp>
      <p:sp>
        <p:nvSpPr>
          <p:cNvPr id="7" name="Textplatzhalter 6">
            <a:extLst>
              <a:ext uri="{FF2B5EF4-FFF2-40B4-BE49-F238E27FC236}">
                <a16:creationId xmlns:a16="http://schemas.microsoft.com/office/drawing/2014/main" id="{08AB7C81-39AA-2BA2-4FBC-FC2C2FB40AA0}"/>
              </a:ext>
            </a:extLst>
          </p:cNvPr>
          <p:cNvSpPr>
            <a:spLocks noGrp="1"/>
          </p:cNvSpPr>
          <p:nvPr>
            <p:ph type="body" sz="quarter" idx="13"/>
          </p:nvPr>
        </p:nvSpPr>
        <p:spPr>
          <a:xfrm>
            <a:off x="762265" y="1485901"/>
            <a:ext cx="3618349" cy="3235325"/>
          </a:xfrm>
        </p:spPr>
        <p:txBody>
          <a:bodyPr>
            <a:noAutofit/>
          </a:bodyPr>
          <a:lstStyle/>
          <a:p>
            <a:pPr algn="l">
              <a:buFont typeface="Wingdings" panose="05000000000000000000" pitchFamily="2" charset="2"/>
              <a:buChar char="§"/>
            </a:pPr>
            <a:r>
              <a:rPr lang="de-DE" b="0" i="0" dirty="0">
                <a:solidFill>
                  <a:srgbClr val="424242"/>
                </a:solidFill>
                <a:effectLst/>
              </a:rPr>
              <a:t>Sind die Verantwortlichkeiten in Ihrem Unternehmen betreffend den Umgang mit operationellen Risiken </a:t>
            </a:r>
            <a:r>
              <a:rPr lang="de-DE" b="0" i="0" dirty="0" err="1">
                <a:solidFill>
                  <a:srgbClr val="424242"/>
                </a:solidFill>
                <a:effectLst/>
              </a:rPr>
              <a:t>abschliessend</a:t>
            </a:r>
            <a:r>
              <a:rPr lang="de-DE" b="0" i="0" dirty="0">
                <a:solidFill>
                  <a:srgbClr val="424242"/>
                </a:solidFill>
                <a:effectLst/>
              </a:rPr>
              <a:t> geklärt und definiert (AKP)?</a:t>
            </a:r>
          </a:p>
          <a:p>
            <a:pPr algn="l">
              <a:buFont typeface="Wingdings" panose="05000000000000000000" pitchFamily="2" charset="2"/>
              <a:buChar char="§"/>
            </a:pPr>
            <a:r>
              <a:rPr lang="de-DE" b="0" i="0" dirty="0">
                <a:solidFill>
                  <a:srgbClr val="424242"/>
                </a:solidFill>
                <a:effectLst/>
              </a:rPr>
              <a:t>Wurden die Bedrohungsszenarien für Ihr Unternehmen identifiziert und formuliert?</a:t>
            </a:r>
          </a:p>
          <a:p>
            <a:pPr algn="l">
              <a:buFont typeface="Wingdings" panose="05000000000000000000" pitchFamily="2" charset="2"/>
              <a:buChar char="§"/>
            </a:pPr>
            <a:r>
              <a:rPr lang="de-DE" b="0" i="0" dirty="0">
                <a:solidFill>
                  <a:srgbClr val="424242"/>
                </a:solidFill>
                <a:effectLst/>
              </a:rPr>
              <a:t>Führen Sie </a:t>
            </a:r>
            <a:r>
              <a:rPr lang="de-DE" b="0" i="0" dirty="0" err="1">
                <a:solidFill>
                  <a:srgbClr val="424242"/>
                </a:solidFill>
                <a:effectLst/>
              </a:rPr>
              <a:t>regelmässige</a:t>
            </a:r>
            <a:r>
              <a:rPr lang="de-DE" b="0" i="0" dirty="0">
                <a:solidFill>
                  <a:srgbClr val="424242"/>
                </a:solidFill>
                <a:effectLst/>
              </a:rPr>
              <a:t> Risikoanalysen der operationellen Risiken durch?</a:t>
            </a:r>
          </a:p>
          <a:p>
            <a:pPr algn="l">
              <a:buFont typeface="Wingdings" panose="05000000000000000000" pitchFamily="2" charset="2"/>
              <a:buChar char="§"/>
            </a:pPr>
            <a:r>
              <a:rPr lang="de-DE" b="0" i="0" dirty="0">
                <a:solidFill>
                  <a:srgbClr val="424242"/>
                </a:solidFill>
                <a:effectLst/>
              </a:rPr>
              <a:t>Haben Sie Prozesse zum Änderungs-management, IKT-Betriebsmanagement, </a:t>
            </a:r>
            <a:r>
              <a:rPr lang="de-DE" b="0" i="0" dirty="0" err="1">
                <a:solidFill>
                  <a:srgbClr val="424242"/>
                </a:solidFill>
                <a:effectLst/>
              </a:rPr>
              <a:t>Vorfallsmanagement</a:t>
            </a:r>
            <a:r>
              <a:rPr lang="de-DE" b="0" i="0" dirty="0">
                <a:solidFill>
                  <a:srgbClr val="424242"/>
                </a:solidFill>
                <a:effectLst/>
              </a:rPr>
              <a:t> usw. definiert und umgesetzt?</a:t>
            </a:r>
          </a:p>
          <a:p>
            <a:pPr>
              <a:buFont typeface="Wingdings" panose="05000000000000000000" pitchFamily="2" charset="2"/>
              <a:buChar char="§"/>
            </a:pPr>
            <a:r>
              <a:rPr lang="de-CH" dirty="0"/>
              <a:t>Gibt es eine Datenstrategie? </a:t>
            </a:r>
          </a:p>
          <a:p>
            <a:pPr>
              <a:buFont typeface="Wingdings" panose="05000000000000000000" pitchFamily="2" charset="2"/>
              <a:buChar char="§"/>
            </a:pPr>
            <a:r>
              <a:rPr lang="de-CH" dirty="0"/>
              <a:t>Welche Inventare sind vorhanden?</a:t>
            </a:r>
          </a:p>
        </p:txBody>
      </p:sp>
      <p:sp>
        <p:nvSpPr>
          <p:cNvPr id="8" name="Textplatzhalter 7">
            <a:extLst>
              <a:ext uri="{FF2B5EF4-FFF2-40B4-BE49-F238E27FC236}">
                <a16:creationId xmlns:a16="http://schemas.microsoft.com/office/drawing/2014/main" id="{7D0066C8-7668-EBA6-9C0C-BDA897F74D0A}"/>
              </a:ext>
            </a:extLst>
          </p:cNvPr>
          <p:cNvSpPr>
            <a:spLocks noGrp="1"/>
          </p:cNvSpPr>
          <p:nvPr>
            <p:ph type="body" sz="quarter" idx="17"/>
          </p:nvPr>
        </p:nvSpPr>
        <p:spPr>
          <a:xfrm>
            <a:off x="4954586" y="1485901"/>
            <a:ext cx="3806641" cy="3235325"/>
          </a:xfrm>
        </p:spPr>
        <p:txBody>
          <a:bodyPr>
            <a:normAutofit fontScale="25000" lnSpcReduction="20000"/>
          </a:bodyPr>
          <a:lstStyle/>
          <a:p>
            <a:pPr algn="l">
              <a:lnSpc>
                <a:spcPct val="120000"/>
              </a:lnSpc>
              <a:buFont typeface="Wingdings" panose="05000000000000000000" pitchFamily="2" charset="2"/>
              <a:buChar char="§"/>
            </a:pPr>
            <a:r>
              <a:rPr lang="de-DE" sz="5600" b="0" i="0" dirty="0">
                <a:solidFill>
                  <a:srgbClr val="424242"/>
                </a:solidFill>
                <a:effectLst/>
              </a:rPr>
              <a:t>Führen Sie </a:t>
            </a:r>
            <a:r>
              <a:rPr lang="de-DE" sz="5600" b="0" i="0" dirty="0" err="1">
                <a:solidFill>
                  <a:srgbClr val="424242"/>
                </a:solidFill>
                <a:effectLst/>
              </a:rPr>
              <a:t>regelmässige</a:t>
            </a:r>
            <a:r>
              <a:rPr lang="de-DE" sz="5600" b="0" i="0" dirty="0">
                <a:solidFill>
                  <a:srgbClr val="424242"/>
                </a:solidFill>
                <a:effectLst/>
              </a:rPr>
              <a:t> Verwundbar-</a:t>
            </a:r>
            <a:r>
              <a:rPr lang="de-DE" sz="5600" b="0" i="0" dirty="0" err="1">
                <a:solidFill>
                  <a:srgbClr val="424242"/>
                </a:solidFill>
                <a:effectLst/>
              </a:rPr>
              <a:t>keitsanalysen</a:t>
            </a:r>
            <a:r>
              <a:rPr lang="de-DE" sz="5600" b="0" i="0" dirty="0">
                <a:solidFill>
                  <a:srgbClr val="424242"/>
                </a:solidFill>
                <a:effectLst/>
              </a:rPr>
              <a:t>, Penetrationstests und Cyber-Übungen durch?</a:t>
            </a:r>
          </a:p>
          <a:p>
            <a:pPr algn="l">
              <a:lnSpc>
                <a:spcPct val="120000"/>
              </a:lnSpc>
              <a:buFont typeface="Wingdings" panose="05000000000000000000" pitchFamily="2" charset="2"/>
              <a:buChar char="§"/>
            </a:pPr>
            <a:r>
              <a:rPr lang="de-DE" sz="5600" b="0" i="0" dirty="0">
                <a:solidFill>
                  <a:srgbClr val="424242"/>
                </a:solidFill>
                <a:effectLst/>
              </a:rPr>
              <a:t>Existiert ein BCM-Konzept, in welchem kritische Business-Prozesse in Ihrem Unternehmen im Rahmen von Business Impact Analysen (BIA) identifiziert wurden ?</a:t>
            </a:r>
          </a:p>
          <a:p>
            <a:pPr algn="l">
              <a:lnSpc>
                <a:spcPct val="120000"/>
              </a:lnSpc>
              <a:buFont typeface="Wingdings" panose="05000000000000000000" pitchFamily="2" charset="2"/>
              <a:buChar char="§"/>
            </a:pPr>
            <a:r>
              <a:rPr lang="de-DE" sz="5600" dirty="0">
                <a:solidFill>
                  <a:srgbClr val="424242"/>
                </a:solidFill>
              </a:rPr>
              <a:t>H</a:t>
            </a:r>
            <a:r>
              <a:rPr lang="de-DE" sz="5600" b="0" i="0" dirty="0">
                <a:solidFill>
                  <a:srgbClr val="424242"/>
                </a:solidFill>
                <a:effectLst/>
              </a:rPr>
              <a:t>aben Sie die Recovery Time </a:t>
            </a:r>
            <a:r>
              <a:rPr lang="de-DE" sz="5600" b="0" i="0" dirty="0" err="1">
                <a:solidFill>
                  <a:srgbClr val="424242"/>
                </a:solidFill>
                <a:effectLst/>
              </a:rPr>
              <a:t>Objectives</a:t>
            </a:r>
            <a:r>
              <a:rPr lang="de-DE" sz="5600" b="0" i="0" dirty="0">
                <a:solidFill>
                  <a:srgbClr val="424242"/>
                </a:solidFill>
                <a:effectLst/>
              </a:rPr>
              <a:t> (RTO) sowie Recovery Point </a:t>
            </a:r>
            <a:r>
              <a:rPr lang="de-DE" sz="5600" b="0" i="0" dirty="0" err="1">
                <a:solidFill>
                  <a:srgbClr val="424242"/>
                </a:solidFill>
                <a:effectLst/>
              </a:rPr>
              <a:t>Objectives</a:t>
            </a:r>
            <a:r>
              <a:rPr lang="de-DE" sz="5600" b="0" i="0" dirty="0">
                <a:solidFill>
                  <a:srgbClr val="424242"/>
                </a:solidFill>
                <a:effectLst/>
              </a:rPr>
              <a:t> (RPO) definiert sowie Business-Continuity-Pläne (BCP) und Desaster-Recovery-Pläne (DRP) erstellt? </a:t>
            </a:r>
            <a:r>
              <a:rPr lang="de-DE" sz="5600" dirty="0">
                <a:solidFill>
                  <a:srgbClr val="424242"/>
                </a:solidFill>
              </a:rPr>
              <a:t>Sind Risikotoleranzen genehmigt?</a:t>
            </a:r>
            <a:endParaRPr lang="de-DE" sz="5600" b="0" i="0" dirty="0">
              <a:solidFill>
                <a:srgbClr val="424242"/>
              </a:solidFill>
              <a:effectLst/>
            </a:endParaRPr>
          </a:p>
          <a:p>
            <a:pPr algn="l">
              <a:lnSpc>
                <a:spcPct val="120000"/>
              </a:lnSpc>
              <a:buFont typeface="Wingdings" panose="05000000000000000000" pitchFamily="2" charset="2"/>
              <a:buChar char="§"/>
            </a:pPr>
            <a:r>
              <a:rPr lang="de-DE" sz="5600" b="0" i="0" dirty="0">
                <a:solidFill>
                  <a:srgbClr val="424242"/>
                </a:solidFill>
                <a:effectLst/>
              </a:rPr>
              <a:t>Wie testen Sie die kritischen Funktionen im Rahmen ihrer Unterbrechungstoleranzen?</a:t>
            </a:r>
          </a:p>
          <a:p>
            <a:endParaRPr lang="de-CH" dirty="0"/>
          </a:p>
        </p:txBody>
      </p:sp>
      <p:sp>
        <p:nvSpPr>
          <p:cNvPr id="9" name="Fußzeilenplatzhalter 3">
            <a:extLst>
              <a:ext uri="{FF2B5EF4-FFF2-40B4-BE49-F238E27FC236}">
                <a16:creationId xmlns:a16="http://schemas.microsoft.com/office/drawing/2014/main" id="{9074293A-7963-B616-BBB9-3B8EF28DB834}"/>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313C45"/>
                </a:solidFill>
                <a:latin typeface="Arial"/>
              </a:rPr>
              <a:t>Dr. Martin Eckert</a:t>
            </a:r>
            <a:endParaRPr lang="en-US" dirty="0">
              <a:solidFill>
                <a:srgbClr val="313C45"/>
              </a:solidFill>
              <a:latin typeface="Arial"/>
            </a:endParaRPr>
          </a:p>
        </p:txBody>
      </p:sp>
      <p:sp>
        <p:nvSpPr>
          <p:cNvPr id="10" name="Foliennummernplatzhalter 4">
            <a:extLst>
              <a:ext uri="{FF2B5EF4-FFF2-40B4-BE49-F238E27FC236}">
                <a16:creationId xmlns:a16="http://schemas.microsoft.com/office/drawing/2014/main" id="{E78C85B3-6C2B-ABCF-3C4F-60D2F76C8259}"/>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38</a:t>
            </a:fld>
            <a:endParaRPr lang="en-US" dirty="0">
              <a:solidFill>
                <a:srgbClr val="313C45"/>
              </a:solidFill>
              <a:latin typeface="Arial"/>
            </a:endParaRPr>
          </a:p>
        </p:txBody>
      </p:sp>
    </p:spTree>
    <p:extLst>
      <p:ext uri="{BB962C8B-B14F-4D97-AF65-F5344CB8AC3E}">
        <p14:creationId xmlns:p14="http://schemas.microsoft.com/office/powerpoint/2010/main" val="1008506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BB718-7E9A-CCC3-5F1A-CB250F1F474F}"/>
              </a:ext>
            </a:extLst>
          </p:cNvPr>
          <p:cNvSpPr>
            <a:spLocks noGrp="1"/>
          </p:cNvSpPr>
          <p:nvPr>
            <p:ph type="title"/>
          </p:nvPr>
        </p:nvSpPr>
        <p:spPr/>
        <p:txBody>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Konsequenzen</a:t>
            </a:r>
            <a:endParaRPr lang="de-CH" dirty="0"/>
          </a:p>
        </p:txBody>
      </p:sp>
      <p:sp>
        <p:nvSpPr>
          <p:cNvPr id="6" name="Textplatzhalter 5">
            <a:extLst>
              <a:ext uri="{FF2B5EF4-FFF2-40B4-BE49-F238E27FC236}">
                <a16:creationId xmlns:a16="http://schemas.microsoft.com/office/drawing/2014/main" id="{D30D7FCB-1EBD-13E6-4462-3129039AB699}"/>
              </a:ext>
            </a:extLst>
          </p:cNvPr>
          <p:cNvSpPr>
            <a:spLocks noGrp="1"/>
          </p:cNvSpPr>
          <p:nvPr>
            <p:ph type="body" sz="quarter" idx="16"/>
          </p:nvPr>
        </p:nvSpPr>
        <p:spPr/>
        <p:txBody>
          <a:bodyPr/>
          <a:lstStyle/>
          <a:p>
            <a:r>
              <a:rPr lang="de-CH" dirty="0"/>
              <a:t>Action Plan / Zeitplan</a:t>
            </a:r>
          </a:p>
        </p:txBody>
      </p:sp>
      <p:sp>
        <p:nvSpPr>
          <p:cNvPr id="7" name="Textplatzhalter 6">
            <a:extLst>
              <a:ext uri="{FF2B5EF4-FFF2-40B4-BE49-F238E27FC236}">
                <a16:creationId xmlns:a16="http://schemas.microsoft.com/office/drawing/2014/main" id="{7AAD3F24-D6E8-DAB6-7F3D-1B5B7378BABF}"/>
              </a:ext>
            </a:extLst>
          </p:cNvPr>
          <p:cNvSpPr>
            <a:spLocks noGrp="1"/>
          </p:cNvSpPr>
          <p:nvPr>
            <p:ph type="body" sz="quarter" idx="13"/>
          </p:nvPr>
        </p:nvSpPr>
        <p:spPr/>
        <p:txBody>
          <a:bodyPr>
            <a:normAutofit/>
          </a:bodyPr>
          <a:lstStyle/>
          <a:p>
            <a:pPr marL="0" indent="0">
              <a:buNone/>
            </a:pPr>
            <a:r>
              <a:rPr lang="de-CH" b="1" dirty="0">
                <a:solidFill>
                  <a:srgbClr val="313C45"/>
                </a:solidFill>
              </a:rPr>
              <a:t>Action Plan</a:t>
            </a:r>
          </a:p>
          <a:p>
            <a:pPr>
              <a:buFont typeface="Wingdings" panose="05000000000000000000" pitchFamily="2" charset="2"/>
              <a:buChar char="Ø"/>
            </a:pPr>
            <a:r>
              <a:rPr lang="de-CH" dirty="0">
                <a:solidFill>
                  <a:srgbClr val="313C45"/>
                </a:solidFill>
              </a:rPr>
              <a:t>GAP-Analyse</a:t>
            </a:r>
          </a:p>
          <a:p>
            <a:pPr>
              <a:buFont typeface="Wingdings" panose="05000000000000000000" pitchFamily="2" charset="2"/>
              <a:buChar char="Ø"/>
            </a:pPr>
            <a:r>
              <a:rPr lang="de-CH" dirty="0">
                <a:solidFill>
                  <a:srgbClr val="313C45"/>
                </a:solidFill>
              </a:rPr>
              <a:t>Projektorganisation</a:t>
            </a:r>
          </a:p>
          <a:p>
            <a:pPr>
              <a:buFont typeface="Wingdings" panose="05000000000000000000" pitchFamily="2" charset="2"/>
              <a:buChar char="Ø"/>
            </a:pPr>
            <a:r>
              <a:rPr lang="de-CH" dirty="0">
                <a:solidFill>
                  <a:srgbClr val="313C45"/>
                </a:solidFill>
              </a:rPr>
              <a:t>Nachführen Governance (Rollen VR, GL, AKV)</a:t>
            </a:r>
          </a:p>
          <a:p>
            <a:pPr>
              <a:buFont typeface="Wingdings" panose="05000000000000000000" pitchFamily="2" charset="2"/>
              <a:buChar char="Ø"/>
            </a:pPr>
            <a:r>
              <a:rPr lang="de-CH" dirty="0">
                <a:solidFill>
                  <a:srgbClr val="313C45"/>
                </a:solidFill>
              </a:rPr>
              <a:t>Risikobeurteilung =&gt; Definition Massnahmen</a:t>
            </a:r>
          </a:p>
          <a:p>
            <a:pPr>
              <a:buFont typeface="Wingdings" panose="05000000000000000000" pitchFamily="2" charset="2"/>
              <a:buChar char="Ø"/>
            </a:pPr>
            <a:r>
              <a:rPr lang="de-CH" dirty="0">
                <a:solidFill>
                  <a:srgbClr val="313C45"/>
                </a:solidFill>
              </a:rPr>
              <a:t>Nachführen Dokumentation</a:t>
            </a:r>
          </a:p>
          <a:p>
            <a:pPr>
              <a:buFont typeface="Wingdings" panose="05000000000000000000" pitchFamily="2" charset="2"/>
              <a:buChar char="Ø"/>
            </a:pPr>
            <a:r>
              <a:rPr lang="de-CH" dirty="0">
                <a:solidFill>
                  <a:srgbClr val="313C45"/>
                </a:solidFill>
              </a:rPr>
              <a:t>Nachführung Berichtswesen</a:t>
            </a:r>
          </a:p>
          <a:p>
            <a:pPr>
              <a:buFont typeface="Wingdings" panose="05000000000000000000" pitchFamily="2" charset="2"/>
              <a:buChar char="Ø"/>
            </a:pPr>
            <a:r>
              <a:rPr lang="de-CH" dirty="0">
                <a:solidFill>
                  <a:srgbClr val="313C45"/>
                </a:solidFill>
              </a:rPr>
              <a:t>Anpassung Outsourcing-Verträge</a:t>
            </a:r>
          </a:p>
        </p:txBody>
      </p:sp>
      <p:sp>
        <p:nvSpPr>
          <p:cNvPr id="8" name="Textplatzhalter 7">
            <a:extLst>
              <a:ext uri="{FF2B5EF4-FFF2-40B4-BE49-F238E27FC236}">
                <a16:creationId xmlns:a16="http://schemas.microsoft.com/office/drawing/2014/main" id="{58C15B27-FF07-9C38-94D2-756A97211CEF}"/>
              </a:ext>
            </a:extLst>
          </p:cNvPr>
          <p:cNvSpPr>
            <a:spLocks noGrp="1"/>
          </p:cNvSpPr>
          <p:nvPr>
            <p:ph type="body" sz="quarter" idx="17"/>
          </p:nvPr>
        </p:nvSpPr>
        <p:spPr/>
        <p:txBody>
          <a:bodyPr>
            <a:normAutofit/>
          </a:bodyPr>
          <a:lstStyle/>
          <a:p>
            <a:pPr marL="0" indent="0">
              <a:buNone/>
            </a:pPr>
            <a:r>
              <a:rPr lang="de-CH" b="1" dirty="0">
                <a:solidFill>
                  <a:srgbClr val="313C45"/>
                </a:solidFill>
              </a:rPr>
              <a:t>Priorisierung (Übergangsbestimmungen)</a:t>
            </a:r>
          </a:p>
          <a:p>
            <a:pPr>
              <a:buFont typeface="Wingdings" panose="05000000000000000000" pitchFamily="2" charset="2"/>
              <a:buChar char="§"/>
            </a:pPr>
            <a:r>
              <a:rPr lang="de-CH" dirty="0">
                <a:solidFill>
                  <a:srgbClr val="313C45"/>
                </a:solidFill>
              </a:rPr>
              <a:t>Identifikation der kritischen Funktionen, Definition der Unterbrechungstoleranzen und erste Genehmigungen ab 01.01.2024</a:t>
            </a:r>
          </a:p>
          <a:p>
            <a:pPr>
              <a:buFont typeface="Wingdings" panose="05000000000000000000" pitchFamily="2" charset="2"/>
              <a:buChar char="§"/>
            </a:pPr>
            <a:r>
              <a:rPr lang="en-GB" dirty="0">
                <a:solidFill>
                  <a:srgbClr val="313C45"/>
                </a:solidFill>
              </a:rPr>
              <a:t>Vulnerability </a:t>
            </a:r>
            <a:r>
              <a:rPr lang="de-CH" dirty="0">
                <a:solidFill>
                  <a:srgbClr val="313C45"/>
                </a:solidFill>
              </a:rPr>
              <a:t>Assessment, Inventar und BCPs für kritische Funktionen, BCPs, erste Tests bis 01.01.2025</a:t>
            </a:r>
          </a:p>
          <a:p>
            <a:pPr>
              <a:buFont typeface="Wingdings" panose="05000000000000000000" pitchFamily="2" charset="2"/>
              <a:buChar char="§"/>
            </a:pPr>
            <a:r>
              <a:rPr lang="de-CH" dirty="0">
                <a:solidFill>
                  <a:srgbClr val="313C45"/>
                </a:solidFill>
              </a:rPr>
              <a:t>Koordination Risikomanagement bis 01.01.2026</a:t>
            </a:r>
          </a:p>
        </p:txBody>
      </p:sp>
      <p:sp>
        <p:nvSpPr>
          <p:cNvPr id="9" name="Fußzeilenplatzhalter 3">
            <a:extLst>
              <a:ext uri="{FF2B5EF4-FFF2-40B4-BE49-F238E27FC236}">
                <a16:creationId xmlns:a16="http://schemas.microsoft.com/office/drawing/2014/main" id="{51148CA1-1E1F-9714-2DD7-8F3F6EE3A863}"/>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313C45"/>
                </a:solidFill>
                <a:latin typeface="Arial"/>
              </a:rPr>
              <a:t>Dr. Martin Eckert</a:t>
            </a:r>
            <a:endParaRPr lang="en-US" dirty="0">
              <a:solidFill>
                <a:srgbClr val="313C45"/>
              </a:solidFill>
              <a:latin typeface="Arial"/>
            </a:endParaRPr>
          </a:p>
        </p:txBody>
      </p:sp>
      <p:sp>
        <p:nvSpPr>
          <p:cNvPr id="10" name="Foliennummernplatzhalter 4">
            <a:extLst>
              <a:ext uri="{FF2B5EF4-FFF2-40B4-BE49-F238E27FC236}">
                <a16:creationId xmlns:a16="http://schemas.microsoft.com/office/drawing/2014/main" id="{2860DB18-2071-DB04-EACB-7835BAD93153}"/>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39</a:t>
            </a:fld>
            <a:endParaRPr lang="en-US" dirty="0">
              <a:solidFill>
                <a:srgbClr val="313C45"/>
              </a:solidFill>
              <a:latin typeface="Arial"/>
            </a:endParaRPr>
          </a:p>
        </p:txBody>
      </p:sp>
    </p:spTree>
    <p:extLst>
      <p:ext uri="{BB962C8B-B14F-4D97-AF65-F5344CB8AC3E}">
        <p14:creationId xmlns:p14="http://schemas.microsoft.com/office/powerpoint/2010/main" val="2747069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2D5524-6EED-20BB-787E-F06966ADD3FF}"/>
              </a:ext>
            </a:extLst>
          </p:cNvPr>
          <p:cNvSpPr>
            <a:spLocks noGrp="1"/>
          </p:cNvSpPr>
          <p:nvPr>
            <p:ph type="title"/>
          </p:nvPr>
        </p:nvSpPr>
        <p:spPr/>
        <p:txBody>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Proportionalitätsprinzip und Erleichterungen</a:t>
            </a:r>
            <a:endParaRPr lang="de-CH" dirty="0"/>
          </a:p>
        </p:txBody>
      </p:sp>
      <p:sp>
        <p:nvSpPr>
          <p:cNvPr id="6" name="Textplatzhalter 5">
            <a:extLst>
              <a:ext uri="{FF2B5EF4-FFF2-40B4-BE49-F238E27FC236}">
                <a16:creationId xmlns:a16="http://schemas.microsoft.com/office/drawing/2014/main" id="{E0233B93-AF6E-A5E2-3B68-2A94732C201C}"/>
              </a:ext>
            </a:extLst>
          </p:cNvPr>
          <p:cNvSpPr>
            <a:spLocks noGrp="1"/>
          </p:cNvSpPr>
          <p:nvPr>
            <p:ph type="body" sz="quarter" idx="16"/>
          </p:nvPr>
        </p:nvSpPr>
        <p:spPr>
          <a:xfrm>
            <a:off x="650623" y="877094"/>
            <a:ext cx="7622646" cy="432594"/>
          </a:xfrm>
        </p:spPr>
        <p:txBody>
          <a:bodyPr/>
          <a:lstStyle/>
          <a:p>
            <a:r>
              <a:rPr lang="de-CH" dirty="0"/>
              <a:t>Rz 19-21</a:t>
            </a:r>
          </a:p>
        </p:txBody>
      </p:sp>
      <p:sp>
        <p:nvSpPr>
          <p:cNvPr id="7" name="Textplatzhalter 6">
            <a:extLst>
              <a:ext uri="{FF2B5EF4-FFF2-40B4-BE49-F238E27FC236}">
                <a16:creationId xmlns:a16="http://schemas.microsoft.com/office/drawing/2014/main" id="{D48DB9D7-61EF-EF60-A3D3-09479E4E4FD7}"/>
              </a:ext>
            </a:extLst>
          </p:cNvPr>
          <p:cNvSpPr>
            <a:spLocks noGrp="1"/>
          </p:cNvSpPr>
          <p:nvPr>
            <p:ph type="body" sz="quarter" idx="13"/>
          </p:nvPr>
        </p:nvSpPr>
        <p:spPr/>
        <p:txBody>
          <a:bodyPr/>
          <a:lstStyle/>
          <a:p>
            <a:pPr marL="0" indent="0">
              <a:buNone/>
            </a:pPr>
            <a:r>
              <a:rPr lang="de-CH" b="1" dirty="0"/>
              <a:t>Proportionalitätsprinzip</a:t>
            </a:r>
          </a:p>
          <a:p>
            <a:pPr>
              <a:buFont typeface="Wingdings" panose="05000000000000000000" pitchFamily="2" charset="2"/>
              <a:buChar char="§"/>
            </a:pPr>
            <a:r>
              <a:rPr lang="de-DE" sz="1200" dirty="0">
                <a:solidFill>
                  <a:srgbClr val="000000"/>
                </a:solidFill>
                <a:latin typeface="Arial" panose="020B0604020202020204" pitchFamily="34" charset="0"/>
              </a:rPr>
              <a:t>RS 2023/1 gilt grundsätzlich für alle Adressaten. </a:t>
            </a:r>
          </a:p>
          <a:p>
            <a:pPr>
              <a:buFont typeface="Wingdings" panose="05000000000000000000" pitchFamily="2" charset="2"/>
              <a:buChar char="§"/>
            </a:pPr>
            <a:r>
              <a:rPr lang="de-DE" sz="1200" dirty="0">
                <a:solidFill>
                  <a:srgbClr val="000000"/>
                </a:solidFill>
                <a:latin typeface="Arial" panose="020B0604020202020204" pitchFamily="34" charset="0"/>
              </a:rPr>
              <a:t>Die Anforderungen sind jedoch im </a:t>
            </a:r>
            <a:r>
              <a:rPr lang="de-DE" sz="1200" b="1" dirty="0">
                <a:solidFill>
                  <a:srgbClr val="000000"/>
                </a:solidFill>
                <a:latin typeface="Arial" panose="020B0604020202020204" pitchFamily="34" charset="0"/>
              </a:rPr>
              <a:t>Einzelfall </a:t>
            </a:r>
            <a:r>
              <a:rPr lang="de-DE" sz="1200" dirty="0">
                <a:solidFill>
                  <a:srgbClr val="000000"/>
                </a:solidFill>
                <a:latin typeface="Arial" panose="020B0604020202020204" pitchFamily="34" charset="0"/>
              </a:rPr>
              <a:t>abhängig von der Grösse, der Komplexität, der Struktur und des Risikoprofils des Instituts umzusetzen. </a:t>
            </a:r>
          </a:p>
          <a:p>
            <a:pPr>
              <a:buFont typeface="Wingdings" panose="05000000000000000000" pitchFamily="2" charset="2"/>
              <a:buChar char="§"/>
            </a:pPr>
            <a:r>
              <a:rPr lang="de-DE" sz="1200" dirty="0">
                <a:solidFill>
                  <a:srgbClr val="000000"/>
                </a:solidFill>
                <a:latin typeface="Arial" panose="020B0604020202020204" pitchFamily="34" charset="0"/>
              </a:rPr>
              <a:t>Die FINMA ordnet im Einzelfall Erleichterungen oder Verschärfungen an. </a:t>
            </a:r>
            <a:endParaRPr lang="de-CH" sz="1200" dirty="0"/>
          </a:p>
        </p:txBody>
      </p:sp>
      <p:sp>
        <p:nvSpPr>
          <p:cNvPr id="8" name="Textplatzhalter 7">
            <a:extLst>
              <a:ext uri="{FF2B5EF4-FFF2-40B4-BE49-F238E27FC236}">
                <a16:creationId xmlns:a16="http://schemas.microsoft.com/office/drawing/2014/main" id="{D96D5524-4C4B-ACC5-D36F-CB3EE32DDCF6}"/>
              </a:ext>
            </a:extLst>
          </p:cNvPr>
          <p:cNvSpPr>
            <a:spLocks noGrp="1"/>
          </p:cNvSpPr>
          <p:nvPr>
            <p:ph type="body" sz="quarter" idx="17"/>
          </p:nvPr>
        </p:nvSpPr>
        <p:spPr/>
        <p:txBody>
          <a:bodyPr>
            <a:normAutofit/>
          </a:bodyPr>
          <a:lstStyle/>
          <a:p>
            <a:pPr marL="0" indent="0">
              <a:buNone/>
            </a:pPr>
            <a:r>
              <a:rPr lang="de-CH" b="1" dirty="0"/>
              <a:t>Erleichterungen und Ausnahmen</a:t>
            </a:r>
          </a:p>
          <a:p>
            <a:pPr>
              <a:buFont typeface="Wingdings" panose="05000000000000000000" pitchFamily="2" charset="2"/>
              <a:buChar char="§"/>
            </a:pPr>
            <a:r>
              <a:rPr lang="de-DE" sz="1200" dirty="0">
                <a:solidFill>
                  <a:srgbClr val="000000"/>
                </a:solidFill>
                <a:latin typeface="Arial" panose="020B0604020202020204" pitchFamily="34" charset="0"/>
              </a:rPr>
              <a:t>Banken und Wertpapierhäuser der FINMA-</a:t>
            </a:r>
            <a:r>
              <a:rPr lang="de-DE" sz="1200" b="1" dirty="0">
                <a:solidFill>
                  <a:srgbClr val="000000"/>
                </a:solidFill>
                <a:latin typeface="Arial" panose="020B0604020202020204" pitchFamily="34" charset="0"/>
              </a:rPr>
              <a:t>Kategorien 4 und 5 </a:t>
            </a:r>
            <a:r>
              <a:rPr lang="de-DE" sz="1200" dirty="0">
                <a:solidFill>
                  <a:srgbClr val="000000"/>
                </a:solidFill>
                <a:latin typeface="Arial" panose="020B0604020202020204" pitchFamily="34" charset="0"/>
              </a:rPr>
              <a:t>sind von der Erfüllung der Rz 33–38  (weitere Instrumente und Methoden), 41–46 (Berichterstattung), 48, 51 (Trennung Umgebungen), 57 (End of Life), 73, 74, 76–78, 80, 87, 92, 93, 96, 103, 104 und 110–112 ausgenommen. </a:t>
            </a:r>
          </a:p>
          <a:p>
            <a:pPr>
              <a:buFont typeface="Wingdings" panose="05000000000000000000" pitchFamily="2" charset="2"/>
              <a:buChar char="§"/>
            </a:pPr>
            <a:r>
              <a:rPr lang="de-DE" sz="1200" dirty="0">
                <a:solidFill>
                  <a:srgbClr val="000000"/>
                </a:solidFill>
                <a:latin typeface="Arial" panose="020B0604020202020204" pitchFamily="34" charset="0"/>
              </a:rPr>
              <a:t>Institute nach Art. 47</a:t>
            </a:r>
            <a:r>
              <a:rPr lang="de-DE" sz="1200" i="1" dirty="0">
                <a:solidFill>
                  <a:srgbClr val="000000"/>
                </a:solidFill>
                <a:latin typeface="Arial" panose="020B0604020202020204" pitchFamily="34" charset="0"/>
              </a:rPr>
              <a:t>a</a:t>
            </a:r>
            <a:r>
              <a:rPr lang="de-DE" sz="1200" dirty="0">
                <a:solidFill>
                  <a:srgbClr val="000000"/>
                </a:solidFill>
                <a:latin typeface="Arial" panose="020B0604020202020204" pitchFamily="34" charset="0"/>
              </a:rPr>
              <a:t>–47</a:t>
            </a:r>
            <a:r>
              <a:rPr lang="de-DE" sz="1200" i="1" dirty="0">
                <a:solidFill>
                  <a:srgbClr val="000000"/>
                </a:solidFill>
                <a:latin typeface="Arial" panose="020B0604020202020204" pitchFamily="34" charset="0"/>
              </a:rPr>
              <a:t>e </a:t>
            </a:r>
            <a:r>
              <a:rPr lang="de-DE" sz="1200" dirty="0">
                <a:solidFill>
                  <a:srgbClr val="000000"/>
                </a:solidFill>
                <a:latin typeface="Arial" panose="020B0604020202020204" pitchFamily="34" charset="0"/>
              </a:rPr>
              <a:t>ERV, Personen gemäss Art. 1</a:t>
            </a:r>
            <a:r>
              <a:rPr lang="de-DE" sz="1200" i="1" dirty="0">
                <a:solidFill>
                  <a:srgbClr val="000000"/>
                </a:solidFill>
                <a:latin typeface="Arial" panose="020B0604020202020204" pitchFamily="34" charset="0"/>
              </a:rPr>
              <a:t>b </a:t>
            </a:r>
            <a:r>
              <a:rPr lang="de-DE" sz="1200" dirty="0">
                <a:solidFill>
                  <a:srgbClr val="000000"/>
                </a:solidFill>
                <a:latin typeface="Arial" panose="020B0604020202020204" pitchFamily="34" charset="0"/>
              </a:rPr>
              <a:t>BankG, sowie nicht-kontoführende Wertpapierhäuser sind zusätzlich von der Erfüllung der Rz 72, 75, 79 und 105–109 ausgenommen (kritische Daten). </a:t>
            </a:r>
            <a:endParaRPr lang="de-CH" sz="1200" dirty="0"/>
          </a:p>
        </p:txBody>
      </p:sp>
      <p:sp>
        <p:nvSpPr>
          <p:cNvPr id="10" name="Fußzeilenplatzhalter 3">
            <a:extLst>
              <a:ext uri="{FF2B5EF4-FFF2-40B4-BE49-F238E27FC236}">
                <a16:creationId xmlns:a16="http://schemas.microsoft.com/office/drawing/2014/main" id="{31F36CE8-7DC0-A9F8-9767-FD746897C876}"/>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313C45"/>
                </a:solidFill>
                <a:latin typeface="Arial"/>
              </a:rPr>
              <a:t>Dr. Martin Eckert</a:t>
            </a:r>
          </a:p>
        </p:txBody>
      </p:sp>
      <p:sp>
        <p:nvSpPr>
          <p:cNvPr id="13" name="Foliennummernplatzhalter 4">
            <a:extLst>
              <a:ext uri="{FF2B5EF4-FFF2-40B4-BE49-F238E27FC236}">
                <a16:creationId xmlns:a16="http://schemas.microsoft.com/office/drawing/2014/main" id="{38A314CA-0F6D-909B-B2F1-FF500125E95F}"/>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4</a:t>
            </a:fld>
            <a:endParaRPr lang="en-US" dirty="0">
              <a:solidFill>
                <a:srgbClr val="313C45"/>
              </a:solidFill>
              <a:latin typeface="Arial"/>
            </a:endParaRPr>
          </a:p>
        </p:txBody>
      </p:sp>
    </p:spTree>
    <p:extLst>
      <p:ext uri="{BB962C8B-B14F-4D97-AF65-F5344CB8AC3E}">
        <p14:creationId xmlns:p14="http://schemas.microsoft.com/office/powerpoint/2010/main" val="35560173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341B01C-1673-4108-B11E-A5B2E2E7D17E}"/>
              </a:ext>
            </a:extLst>
          </p:cNvPr>
          <p:cNvSpPr>
            <a:spLocks noGrp="1"/>
          </p:cNvSpPr>
          <p:nvPr>
            <p:ph type="title"/>
          </p:nvPr>
        </p:nvSpPr>
        <p:spPr>
          <a:xfrm>
            <a:off x="5333765" y="875238"/>
            <a:ext cx="3048646" cy="350728"/>
          </a:xfrm>
        </p:spPr>
        <p:txBody>
          <a:bodyPr>
            <a:normAutofit fontScale="90000"/>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Dr. Martin Eckert</a:t>
            </a:r>
            <a:endParaRPr lang="de-CH" dirty="0"/>
          </a:p>
        </p:txBody>
      </p:sp>
      <p:sp>
        <p:nvSpPr>
          <p:cNvPr id="4" name="Footer Placeholder 3">
            <a:extLst>
              <a:ext uri="{FF2B5EF4-FFF2-40B4-BE49-F238E27FC236}">
                <a16:creationId xmlns:a16="http://schemas.microsoft.com/office/drawing/2014/main" id="{B09779EB-9C23-4E8F-9BAC-167E7A47AE5B}"/>
              </a:ext>
            </a:extLst>
          </p:cNvPr>
          <p:cNvSpPr>
            <a:spLocks noGrp="1"/>
          </p:cNvSpPr>
          <p:nvPr>
            <p:ph type="ftr" sz="quarter" idx="4294967295"/>
          </p:nvPr>
        </p:nvSpPr>
        <p:spPr>
          <a:xfrm>
            <a:off x="764763" y="312641"/>
            <a:ext cx="3808824" cy="98751"/>
          </a:xfrm>
          <a:prstGeom prst="rect">
            <a:avLst/>
          </a:prstGeom>
        </p:spPr>
        <p:txBody>
          <a:bodyPr/>
          <a:lstStyle/>
          <a:p>
            <a:r>
              <a:rPr lang="en-US" dirty="0"/>
              <a:t>Rubrik</a:t>
            </a:r>
          </a:p>
        </p:txBody>
      </p:sp>
      <p:pic>
        <p:nvPicPr>
          <p:cNvPr id="13" name="Picture Placeholder 12">
            <a:extLst>
              <a:ext uri="{FF2B5EF4-FFF2-40B4-BE49-F238E27FC236}">
                <a16:creationId xmlns:a16="http://schemas.microsoft.com/office/drawing/2014/main" id="{935C1399-2AB2-4F89-BAA3-57ABAFA65CD0}"/>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17" b="17"/>
          <a:stretch/>
        </p:blipFill>
        <p:spPr/>
      </p:pic>
      <p:sp>
        <p:nvSpPr>
          <p:cNvPr id="9" name="Text Placeholder 8">
            <a:extLst>
              <a:ext uri="{FF2B5EF4-FFF2-40B4-BE49-F238E27FC236}">
                <a16:creationId xmlns:a16="http://schemas.microsoft.com/office/drawing/2014/main" id="{38BDF1BE-B2EF-45B4-B4B6-E528304E8B5D}"/>
              </a:ext>
            </a:extLst>
          </p:cNvPr>
          <p:cNvSpPr>
            <a:spLocks noGrp="1"/>
          </p:cNvSpPr>
          <p:nvPr>
            <p:ph type="body" sz="quarter" idx="13"/>
          </p:nvPr>
        </p:nvSpPr>
        <p:spPr>
          <a:xfrm>
            <a:off x="5333766" y="1257709"/>
            <a:ext cx="3048646" cy="228529"/>
          </a:xfrm>
        </p:spPr>
        <p:txBody>
          <a:bodyPr>
            <a:noAutofit/>
          </a:bodyPr>
          <a:lstStyle/>
          <a:p>
            <a:r>
              <a:rPr lang="de-CH" dirty="0"/>
              <a:t>Legal Partner</a:t>
            </a:r>
          </a:p>
        </p:txBody>
      </p:sp>
      <p:sp>
        <p:nvSpPr>
          <p:cNvPr id="11" name="Text Placeholder 10">
            <a:extLst>
              <a:ext uri="{FF2B5EF4-FFF2-40B4-BE49-F238E27FC236}">
                <a16:creationId xmlns:a16="http://schemas.microsoft.com/office/drawing/2014/main" id="{54F85DED-7185-4136-85D9-700DD4BA8541}"/>
              </a:ext>
            </a:extLst>
          </p:cNvPr>
          <p:cNvSpPr>
            <a:spLocks noGrp="1"/>
          </p:cNvSpPr>
          <p:nvPr>
            <p:ph type="body" sz="quarter" idx="16"/>
          </p:nvPr>
        </p:nvSpPr>
        <p:spPr>
          <a:xfrm>
            <a:off x="5333764" y="1486238"/>
            <a:ext cx="3048646" cy="482451"/>
          </a:xfrm>
        </p:spPr>
        <p:txBody>
          <a:bodyPr>
            <a:normAutofit/>
          </a:bodyPr>
          <a:lstStyle/>
          <a:p>
            <a:r>
              <a:rPr lang="de-CH" sz="1000" dirty="0">
                <a:uFill>
                  <a:solidFill>
                    <a:srgbClr val="E0303C"/>
                  </a:solidFill>
                </a:uFill>
              </a:rPr>
              <a:t>+41 44 254 99 66</a:t>
            </a:r>
          </a:p>
          <a:p>
            <a:r>
              <a:rPr lang="de-CH" sz="1000" dirty="0">
                <a:uFill>
                  <a:solidFill>
                    <a:srgbClr val="E0303C"/>
                  </a:solidFill>
                </a:uFill>
              </a:rPr>
              <a:t>martin.eckert@mme.ch</a:t>
            </a:r>
          </a:p>
        </p:txBody>
      </p:sp>
      <p:sp>
        <p:nvSpPr>
          <p:cNvPr id="29" name="Text Placeholder 28">
            <a:extLst>
              <a:ext uri="{FF2B5EF4-FFF2-40B4-BE49-F238E27FC236}">
                <a16:creationId xmlns:a16="http://schemas.microsoft.com/office/drawing/2014/main" id="{1FDCBC90-1A04-4361-ADF8-8B26553ABC06}"/>
              </a:ext>
            </a:extLst>
          </p:cNvPr>
          <p:cNvSpPr>
            <a:spLocks noGrp="1"/>
          </p:cNvSpPr>
          <p:nvPr>
            <p:ph type="body" sz="quarter" idx="17"/>
          </p:nvPr>
        </p:nvSpPr>
        <p:spPr>
          <a:xfrm>
            <a:off x="5333767" y="2322652"/>
            <a:ext cx="3048647" cy="584594"/>
          </a:xfrm>
        </p:spPr>
        <p:txBody>
          <a:bodyPr>
            <a:noAutofit/>
          </a:bodyPr>
          <a:lstStyle/>
          <a:p>
            <a:pPr algn="l"/>
            <a:r>
              <a:rPr lang="en-US" dirty="0">
                <a:solidFill>
                  <a:srgbClr val="313C45"/>
                </a:solidFill>
              </a:rPr>
              <a:t>Martin Eckert is a founding partner and the "E" of MME: Renowned expert, climate law and ESG pioneer advising global technology and trading companies.</a:t>
            </a:r>
            <a:endParaRPr lang="de-CH" dirty="0"/>
          </a:p>
        </p:txBody>
      </p:sp>
      <p:sp>
        <p:nvSpPr>
          <p:cNvPr id="30" name="Text Placeholder 29">
            <a:extLst>
              <a:ext uri="{FF2B5EF4-FFF2-40B4-BE49-F238E27FC236}">
                <a16:creationId xmlns:a16="http://schemas.microsoft.com/office/drawing/2014/main" id="{E3BFA511-74B4-40C3-ADD9-753A30505F1F}"/>
              </a:ext>
            </a:extLst>
          </p:cNvPr>
          <p:cNvSpPr>
            <a:spLocks noGrp="1"/>
          </p:cNvSpPr>
          <p:nvPr>
            <p:ph type="body" sz="quarter" idx="19"/>
          </p:nvPr>
        </p:nvSpPr>
        <p:spPr>
          <a:xfrm>
            <a:off x="5333766" y="3395410"/>
            <a:ext cx="3048646" cy="1325153"/>
          </a:xfrm>
        </p:spPr>
        <p:txBody>
          <a:bodyPr/>
          <a:lstStyle/>
          <a:p>
            <a:pPr lvl="1"/>
            <a:r>
              <a:rPr lang="de-CH" dirty="0"/>
              <a:t>Profile</a:t>
            </a:r>
          </a:p>
          <a:p>
            <a:r>
              <a:rPr lang="en-US" b="0" i="0" dirty="0">
                <a:effectLst/>
              </a:rPr>
              <a:t>As one of MME's three founding partners, Dr. Martin Eckert is a generalist. He brings extensive experience advising internationally oriented data, technology and trading companies - including M&amp;A. He is a renowned climate law and Environmental, Social, and Governance (ESG) pioneer. </a:t>
            </a:r>
            <a:endParaRPr lang="en-US" dirty="0"/>
          </a:p>
          <a:p>
            <a:endParaRPr lang="en-US" dirty="0"/>
          </a:p>
        </p:txBody>
      </p:sp>
      <p:cxnSp>
        <p:nvCxnSpPr>
          <p:cNvPr id="17" name="Straight Connector 16">
            <a:extLst>
              <a:ext uri="{FF2B5EF4-FFF2-40B4-BE49-F238E27FC236}">
                <a16:creationId xmlns:a16="http://schemas.microsoft.com/office/drawing/2014/main" id="{4823A8A7-42D3-46EB-AF16-4BA6B566A2C6}"/>
              </a:ext>
            </a:extLst>
          </p:cNvPr>
          <p:cNvCxnSpPr/>
          <p:nvPr/>
        </p:nvCxnSpPr>
        <p:spPr>
          <a:xfrm>
            <a:off x="5333764" y="2156030"/>
            <a:ext cx="304864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F50EB4D-B6DC-43C4-9D6F-6905460BA9A7}"/>
              </a:ext>
            </a:extLst>
          </p:cNvPr>
          <p:cNvCxnSpPr/>
          <p:nvPr/>
        </p:nvCxnSpPr>
        <p:spPr>
          <a:xfrm>
            <a:off x="5333762" y="3073864"/>
            <a:ext cx="304864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4">
            <a:extLst>
              <a:ext uri="{FF2B5EF4-FFF2-40B4-BE49-F238E27FC236}">
                <a16:creationId xmlns:a16="http://schemas.microsoft.com/office/drawing/2014/main" id="{61375DAD-4ECC-E421-8E10-7E2E1387608C}"/>
              </a:ext>
            </a:extLst>
          </p:cNvPr>
          <p:cNvSpPr txBox="1">
            <a:spLocks/>
          </p:cNvSpPr>
          <p:nvPr/>
        </p:nvSpPr>
        <p:spPr>
          <a:xfrm>
            <a:off x="8500761" y="312640"/>
            <a:ext cx="413299" cy="98751"/>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40</a:t>
            </a:fld>
            <a:endParaRPr lang="en-US" dirty="0">
              <a:solidFill>
                <a:srgbClr val="313C45"/>
              </a:solidFill>
              <a:latin typeface="Arial"/>
            </a:endParaRPr>
          </a:p>
        </p:txBody>
      </p:sp>
    </p:spTree>
    <p:extLst>
      <p:ext uri="{BB962C8B-B14F-4D97-AF65-F5344CB8AC3E}">
        <p14:creationId xmlns:p14="http://schemas.microsoft.com/office/powerpoint/2010/main" val="22421001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5F9FC"/>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936C793-C873-4A1A-8CFA-8784D24DD236}"/>
              </a:ext>
            </a:extLst>
          </p:cNvPr>
          <p:cNvSpPr>
            <a:spLocks noGrp="1"/>
          </p:cNvSpPr>
          <p:nvPr>
            <p:ph type="ftr" sz="quarter" idx="11"/>
          </p:nvPr>
        </p:nvSpPr>
        <p:spPr>
          <a:xfrm>
            <a:off x="763587" y="311942"/>
            <a:ext cx="3810000" cy="98782"/>
          </a:xfrm>
        </p:spPr>
        <p:txBody>
          <a:bodyPr/>
          <a:lstStyle/>
          <a:p>
            <a:r>
              <a:rPr lang="en-US" dirty="0"/>
              <a:t>Rubrik</a:t>
            </a:r>
          </a:p>
        </p:txBody>
      </p:sp>
      <p:sp>
        <p:nvSpPr>
          <p:cNvPr id="5" name="Slide Number Placeholder 4">
            <a:extLst>
              <a:ext uri="{FF2B5EF4-FFF2-40B4-BE49-F238E27FC236}">
                <a16:creationId xmlns:a16="http://schemas.microsoft.com/office/drawing/2014/main" id="{BE5FD124-CED7-4D9C-8DD2-86207AE04AA2}"/>
              </a:ext>
            </a:extLst>
          </p:cNvPr>
          <p:cNvSpPr>
            <a:spLocks noGrp="1"/>
          </p:cNvSpPr>
          <p:nvPr>
            <p:ph type="sldNum" sz="quarter" idx="12"/>
          </p:nvPr>
        </p:nvSpPr>
        <p:spPr>
          <a:xfrm>
            <a:off x="8503561" y="311942"/>
            <a:ext cx="413426" cy="98782"/>
          </a:xfrm>
        </p:spPr>
        <p:txBody>
          <a:bodyPr/>
          <a:lstStyle/>
          <a:p>
            <a:fld id="{8ABA4F3C-08B6-415D-9325-B174C54E6EC2}" type="slidenum">
              <a:rPr lang="en-US" smtClean="0"/>
              <a:pPr/>
              <a:t>41</a:t>
            </a:fld>
            <a:endParaRPr lang="en-US" dirty="0"/>
          </a:p>
        </p:txBody>
      </p:sp>
      <p:sp>
        <p:nvSpPr>
          <p:cNvPr id="3" name="Date Placeholder 2">
            <a:extLst>
              <a:ext uri="{FF2B5EF4-FFF2-40B4-BE49-F238E27FC236}">
                <a16:creationId xmlns:a16="http://schemas.microsoft.com/office/drawing/2014/main" id="{5E04F3AA-ACD8-44F6-9FD9-370448ECEEC1}"/>
              </a:ext>
            </a:extLst>
          </p:cNvPr>
          <p:cNvSpPr>
            <a:spLocks noGrp="1"/>
          </p:cNvSpPr>
          <p:nvPr>
            <p:ph type="dt" sz="half" idx="2"/>
          </p:nvPr>
        </p:nvSpPr>
        <p:spPr>
          <a:xfrm>
            <a:off x="763588" y="4768735"/>
            <a:ext cx="1524000" cy="273928"/>
          </a:xfrm>
        </p:spPr>
        <p:txBody>
          <a:bodyPr/>
          <a:lstStyle/>
          <a:p>
            <a:fld id="{1AAF2484-047A-475F-A83B-FE2CE46E4E42}" type="datetime4">
              <a:rPr lang="de-CH" smtClean="0"/>
              <a:pPr/>
              <a:t>3. September 2024</a:t>
            </a:fld>
            <a:endParaRPr lang="en-US" dirty="0"/>
          </a:p>
        </p:txBody>
      </p:sp>
      <p:pic>
        <p:nvPicPr>
          <p:cNvPr id="9" name="Picture Placeholder 8" descr="A picture containing indoor, floor, living, room&#10;&#10;Description automatically generated">
            <a:extLst>
              <a:ext uri="{FF2B5EF4-FFF2-40B4-BE49-F238E27FC236}">
                <a16:creationId xmlns:a16="http://schemas.microsoft.com/office/drawing/2014/main" id="{47DAB01F-FFF8-4C7C-A03B-4B67652EC9FA}"/>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10417" r="10417"/>
          <a:stretch/>
        </p:blipFill>
        <p:spPr/>
      </p:pic>
      <p:sp>
        <p:nvSpPr>
          <p:cNvPr id="7" name="Text Placeholder 6">
            <a:extLst>
              <a:ext uri="{FF2B5EF4-FFF2-40B4-BE49-F238E27FC236}">
                <a16:creationId xmlns:a16="http://schemas.microsoft.com/office/drawing/2014/main" id="{ACDE7568-9FF8-41DF-9D23-DB56A189DF04}"/>
              </a:ext>
            </a:extLst>
          </p:cNvPr>
          <p:cNvSpPr>
            <a:spLocks noGrp="1"/>
          </p:cNvSpPr>
          <p:nvPr>
            <p:ph type="body" sz="quarter" idx="13"/>
          </p:nvPr>
        </p:nvSpPr>
        <p:spPr>
          <a:xfrm>
            <a:off x="763587" y="1907381"/>
            <a:ext cx="1524000" cy="2813844"/>
          </a:xfrm>
        </p:spPr>
        <p:txBody>
          <a:bodyPr/>
          <a:lstStyle/>
          <a:p>
            <a:r>
              <a:rPr lang="en-US" dirty="0"/>
              <a:t>Office Zürich</a:t>
            </a:r>
          </a:p>
          <a:p>
            <a:endParaRPr lang="en-US" dirty="0"/>
          </a:p>
          <a:p>
            <a:pPr>
              <a:defRPr/>
            </a:pPr>
            <a:r>
              <a:rPr lang="en-US" sz="700" dirty="0">
                <a:solidFill>
                  <a:srgbClr val="E0303C"/>
                </a:solidFill>
                <a:latin typeface="Arial"/>
              </a:rPr>
              <a:t>MME</a:t>
            </a:r>
            <a:r>
              <a:rPr lang="en-US" sz="700" dirty="0">
                <a:solidFill>
                  <a:srgbClr val="313C45"/>
                </a:solidFill>
                <a:latin typeface="Arial"/>
              </a:rPr>
              <a:t> Legal | Tax | Compliance</a:t>
            </a:r>
          </a:p>
          <a:p>
            <a:r>
              <a:rPr lang="en-US" sz="700" dirty="0"/>
              <a:t>Zollstrasse 62</a:t>
            </a:r>
          </a:p>
          <a:p>
            <a:r>
              <a:rPr lang="en-US" sz="700" dirty="0"/>
              <a:t>Postfach</a:t>
            </a:r>
          </a:p>
          <a:p>
            <a:r>
              <a:rPr lang="en-US" sz="700" dirty="0"/>
              <a:t>CH-8031 Zürich</a:t>
            </a:r>
          </a:p>
          <a:p>
            <a:endParaRPr lang="en-US" sz="700" dirty="0"/>
          </a:p>
          <a:p>
            <a:r>
              <a:rPr lang="en-US" sz="700" dirty="0"/>
              <a:t>T +41 44 254 99 66</a:t>
            </a:r>
          </a:p>
          <a:p>
            <a:r>
              <a:rPr lang="en-US" sz="700" dirty="0"/>
              <a:t>F +41 44 254 99 60</a:t>
            </a:r>
          </a:p>
          <a:p>
            <a:endParaRPr lang="en-US" sz="700" dirty="0"/>
          </a:p>
          <a:p>
            <a:endParaRPr lang="en-US" sz="700" dirty="0"/>
          </a:p>
          <a:p>
            <a:endParaRPr lang="en-US" sz="700" dirty="0"/>
          </a:p>
          <a:p>
            <a:r>
              <a:rPr lang="en-US" dirty="0"/>
              <a:t>Office Zug</a:t>
            </a:r>
          </a:p>
          <a:p>
            <a:endParaRPr lang="en-US" sz="700" dirty="0"/>
          </a:p>
          <a:p>
            <a:pPr>
              <a:defRPr/>
            </a:pPr>
            <a:r>
              <a:rPr lang="en-US" sz="700" dirty="0">
                <a:solidFill>
                  <a:srgbClr val="E0303C"/>
                </a:solidFill>
                <a:latin typeface="Arial"/>
              </a:rPr>
              <a:t>MME</a:t>
            </a:r>
            <a:r>
              <a:rPr lang="en-US" sz="700" dirty="0">
                <a:solidFill>
                  <a:srgbClr val="313C45"/>
                </a:solidFill>
                <a:latin typeface="Arial"/>
              </a:rPr>
              <a:t> Legal | Tax | Compliance</a:t>
            </a:r>
          </a:p>
          <a:p>
            <a:r>
              <a:rPr lang="en-US" sz="700" dirty="0"/>
              <a:t>Gubelstrasse 22</a:t>
            </a:r>
          </a:p>
          <a:p>
            <a:r>
              <a:rPr lang="en-US" sz="700" dirty="0"/>
              <a:t>Postfach</a:t>
            </a:r>
          </a:p>
          <a:p>
            <a:r>
              <a:rPr lang="en-US" sz="700" dirty="0"/>
              <a:t>CH-6302 Zug</a:t>
            </a:r>
          </a:p>
          <a:p>
            <a:endParaRPr lang="en-US" sz="700" dirty="0"/>
          </a:p>
          <a:p>
            <a:r>
              <a:rPr lang="en-US" sz="700" dirty="0"/>
              <a:t>T +41 41 726 99 66</a:t>
            </a:r>
          </a:p>
          <a:p>
            <a:r>
              <a:rPr lang="en-US" sz="700" dirty="0"/>
              <a:t>F +41 41 726 99 60</a:t>
            </a:r>
          </a:p>
          <a:p>
            <a:endParaRPr lang="en-US" sz="700" dirty="0"/>
          </a:p>
          <a:p>
            <a:r>
              <a:rPr lang="en-US" sz="700" dirty="0"/>
              <a:t>office@mme.ch</a:t>
            </a:r>
          </a:p>
          <a:p>
            <a:r>
              <a:rPr lang="en-US" sz="700" dirty="0"/>
              <a:t>www.mme.ch</a:t>
            </a:r>
            <a:endParaRPr lang="en-US" dirty="0"/>
          </a:p>
        </p:txBody>
      </p:sp>
    </p:spTree>
    <p:extLst>
      <p:ext uri="{BB962C8B-B14F-4D97-AF65-F5344CB8AC3E}">
        <p14:creationId xmlns:p14="http://schemas.microsoft.com/office/powerpoint/2010/main" val="849116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BD8F2B-855C-AB53-C45E-B4D066EFF03C}"/>
              </a:ext>
            </a:extLst>
          </p:cNvPr>
          <p:cNvSpPr>
            <a:spLocks noGrp="1"/>
          </p:cNvSpPr>
          <p:nvPr>
            <p:ph type="title"/>
          </p:nvPr>
        </p:nvSpPr>
        <p:spPr/>
        <p:txBody>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Operationelle Risiken und Resilienz</a:t>
            </a:r>
            <a:endParaRPr lang="de-CH" dirty="0"/>
          </a:p>
        </p:txBody>
      </p:sp>
      <p:sp>
        <p:nvSpPr>
          <p:cNvPr id="6" name="Textplatzhalter 5">
            <a:extLst>
              <a:ext uri="{FF2B5EF4-FFF2-40B4-BE49-F238E27FC236}">
                <a16:creationId xmlns:a16="http://schemas.microsoft.com/office/drawing/2014/main" id="{1C7310C8-999A-0A35-1185-C40FA9A3F292}"/>
              </a:ext>
            </a:extLst>
          </p:cNvPr>
          <p:cNvSpPr>
            <a:spLocks noGrp="1"/>
          </p:cNvSpPr>
          <p:nvPr>
            <p:ph type="body" sz="quarter" idx="16"/>
          </p:nvPr>
        </p:nvSpPr>
        <p:spPr>
          <a:xfrm>
            <a:off x="666575" y="877094"/>
            <a:ext cx="7622646" cy="432594"/>
          </a:xfrm>
        </p:spPr>
        <p:txBody>
          <a:bodyPr/>
          <a:lstStyle/>
          <a:p>
            <a:r>
              <a:rPr lang="de-CH" dirty="0"/>
              <a:t>Definitionen </a:t>
            </a:r>
            <a:r>
              <a:rPr lang="de-CH" dirty="0">
                <a:solidFill>
                  <a:srgbClr val="313C45"/>
                </a:solidFill>
              </a:rPr>
              <a:t>FINMA</a:t>
            </a:r>
            <a:r>
              <a:rPr lang="de-CH" dirty="0"/>
              <a:t> Rundschreiben 2023/1</a:t>
            </a:r>
          </a:p>
        </p:txBody>
      </p:sp>
      <p:sp>
        <p:nvSpPr>
          <p:cNvPr id="7" name="Textplatzhalter 6">
            <a:extLst>
              <a:ext uri="{FF2B5EF4-FFF2-40B4-BE49-F238E27FC236}">
                <a16:creationId xmlns:a16="http://schemas.microsoft.com/office/drawing/2014/main" id="{D0452DC9-C6F1-D226-F99E-AC7EB4F9998B}"/>
              </a:ext>
            </a:extLst>
          </p:cNvPr>
          <p:cNvSpPr>
            <a:spLocks noGrp="1"/>
          </p:cNvSpPr>
          <p:nvPr>
            <p:ph type="body" sz="quarter" idx="13"/>
          </p:nvPr>
        </p:nvSpPr>
        <p:spPr/>
        <p:txBody>
          <a:bodyPr>
            <a:normAutofit lnSpcReduction="10000"/>
          </a:bodyPr>
          <a:lstStyle/>
          <a:p>
            <a:pPr marL="0" indent="0">
              <a:buNone/>
            </a:pPr>
            <a:r>
              <a:rPr lang="de-CH" b="1" dirty="0">
                <a:solidFill>
                  <a:srgbClr val="313C45"/>
                </a:solidFill>
              </a:rPr>
              <a:t>Operationelle Risiken</a:t>
            </a:r>
            <a:r>
              <a:rPr lang="de-CH" sz="1200" dirty="0">
                <a:solidFill>
                  <a:srgbClr val="313C45"/>
                </a:solidFill>
              </a:rPr>
              <a:t>: </a:t>
            </a:r>
          </a:p>
          <a:p>
            <a:pPr marL="0" indent="0">
              <a:buNone/>
            </a:pPr>
            <a:r>
              <a:rPr lang="de-CH" sz="1200" dirty="0">
                <a:solidFill>
                  <a:srgbClr val="313C45"/>
                </a:solidFill>
              </a:rPr>
              <a:t>«</a:t>
            </a:r>
            <a:r>
              <a:rPr lang="de-CH" sz="1200" i="1" dirty="0">
                <a:solidFill>
                  <a:srgbClr val="313C45"/>
                </a:solidFill>
              </a:rPr>
              <a:t>Operationelle Risiken </a:t>
            </a:r>
            <a:r>
              <a:rPr lang="de-CH" sz="1200" dirty="0">
                <a:solidFill>
                  <a:srgbClr val="313C45"/>
                </a:solidFill>
              </a:rPr>
              <a:t>sind in Art. 89 RV definiert. Es handelt sich um die Gefahr von </a:t>
            </a:r>
            <a:r>
              <a:rPr lang="de-CH" sz="1200" u="sng" dirty="0">
                <a:solidFill>
                  <a:srgbClr val="313C45"/>
                </a:solidFill>
              </a:rPr>
              <a:t>finanziellen</a:t>
            </a:r>
            <a:r>
              <a:rPr lang="de-CH" sz="1200" dirty="0">
                <a:solidFill>
                  <a:srgbClr val="313C45"/>
                </a:solidFill>
              </a:rPr>
              <a:t> Verlusten,</a:t>
            </a:r>
            <a:r>
              <a:rPr lang="de-DE" sz="1200" dirty="0">
                <a:solidFill>
                  <a:srgbClr val="313C45"/>
                </a:solidFill>
              </a:rPr>
              <a:t> die in Folge der </a:t>
            </a:r>
            <a:r>
              <a:rPr lang="de-CH" sz="1200" dirty="0">
                <a:solidFill>
                  <a:srgbClr val="313C45"/>
                </a:solidFill>
              </a:rPr>
              <a:t>U</a:t>
            </a:r>
            <a:r>
              <a:rPr lang="de-DE" sz="1200" dirty="0">
                <a:solidFill>
                  <a:srgbClr val="313C45"/>
                </a:solidFill>
              </a:rPr>
              <a:t>nangemessen</a:t>
            </a:r>
            <a:r>
              <a:rPr lang="de-CH" sz="1200" dirty="0">
                <a:solidFill>
                  <a:srgbClr val="313C45"/>
                </a:solidFill>
              </a:rPr>
              <a:t>h</a:t>
            </a:r>
            <a:r>
              <a:rPr lang="de-DE" sz="1200" dirty="0">
                <a:solidFill>
                  <a:srgbClr val="313C45"/>
                </a:solidFill>
              </a:rPr>
              <a:t>ei</a:t>
            </a:r>
            <a:r>
              <a:rPr lang="de-CH" sz="1200" dirty="0">
                <a:solidFill>
                  <a:srgbClr val="313C45"/>
                </a:solidFill>
              </a:rPr>
              <a:t>t</a:t>
            </a:r>
            <a:r>
              <a:rPr lang="de-DE" sz="1200" dirty="0">
                <a:solidFill>
                  <a:srgbClr val="313C45"/>
                </a:solidFill>
              </a:rPr>
              <a:t> oder des Versagens von internen </a:t>
            </a:r>
            <a:r>
              <a:rPr lang="de-DE" sz="1200" u="sng" dirty="0">
                <a:solidFill>
                  <a:srgbClr val="313C45"/>
                </a:solidFill>
              </a:rPr>
              <a:t>Prozessen</a:t>
            </a:r>
            <a:r>
              <a:rPr lang="de-DE" sz="1200" dirty="0">
                <a:solidFill>
                  <a:srgbClr val="313C45"/>
                </a:solidFill>
              </a:rPr>
              <a:t> </a:t>
            </a:r>
            <a:r>
              <a:rPr lang="de-DE" sz="1200" strike="sngStrike" dirty="0">
                <a:solidFill>
                  <a:srgbClr val="313C45"/>
                </a:solidFill>
              </a:rPr>
              <a:t>Verfahren</a:t>
            </a:r>
            <a:r>
              <a:rPr lang="de-DE" sz="1200" dirty="0">
                <a:solidFill>
                  <a:srgbClr val="313C45"/>
                </a:solidFill>
              </a:rPr>
              <a:t> oder Systemen, </a:t>
            </a:r>
            <a:r>
              <a:rPr lang="de-DE" sz="1200" u="sng" dirty="0">
                <a:solidFill>
                  <a:srgbClr val="313C45"/>
                </a:solidFill>
              </a:rPr>
              <a:t>des unangemessenen Handelns von</a:t>
            </a:r>
            <a:r>
              <a:rPr lang="de-DE" sz="1200" dirty="0">
                <a:solidFill>
                  <a:srgbClr val="313C45"/>
                </a:solidFill>
              </a:rPr>
              <a:t> Menschen </a:t>
            </a:r>
            <a:r>
              <a:rPr lang="de-DE" sz="1200" u="sng" dirty="0">
                <a:solidFill>
                  <a:srgbClr val="313C45"/>
                </a:solidFill>
              </a:rPr>
              <a:t>oder durch sie begangene Fehler</a:t>
            </a:r>
            <a:r>
              <a:rPr lang="de-DE" sz="1200" dirty="0">
                <a:solidFill>
                  <a:srgbClr val="313C45"/>
                </a:solidFill>
              </a:rPr>
              <a:t>, oder in Folge von externen Ereignissen eintreten. Dies beinhaltet </a:t>
            </a:r>
            <a:r>
              <a:rPr lang="de-DE" sz="1200" u="sng" dirty="0">
                <a:solidFill>
                  <a:srgbClr val="313C45"/>
                </a:solidFill>
              </a:rPr>
              <a:t>die finanziellen </a:t>
            </a:r>
            <a:r>
              <a:rPr lang="de-DE" sz="1200" dirty="0">
                <a:solidFill>
                  <a:srgbClr val="313C45"/>
                </a:solidFill>
              </a:rPr>
              <a:t>Verluste, die aus Rechts- </a:t>
            </a:r>
            <a:r>
              <a:rPr lang="de-DE" sz="1200" u="sng" dirty="0">
                <a:solidFill>
                  <a:srgbClr val="313C45"/>
                </a:solidFill>
              </a:rPr>
              <a:t>oder Compliance</a:t>
            </a:r>
            <a:r>
              <a:rPr lang="de-DE" sz="1200" dirty="0">
                <a:solidFill>
                  <a:srgbClr val="313C45"/>
                </a:solidFill>
              </a:rPr>
              <a:t>-Risiken </a:t>
            </a:r>
            <a:r>
              <a:rPr lang="de-DE" sz="1200" u="sng" dirty="0">
                <a:solidFill>
                  <a:srgbClr val="313C45"/>
                </a:solidFill>
              </a:rPr>
              <a:t>entstehen können</a:t>
            </a:r>
            <a:r>
              <a:rPr lang="de-DE" sz="1200" dirty="0">
                <a:solidFill>
                  <a:srgbClr val="313C45"/>
                </a:solidFill>
              </a:rPr>
              <a:t>. </a:t>
            </a:r>
            <a:r>
              <a:rPr lang="de-DE" sz="1200" u="sng" dirty="0">
                <a:solidFill>
                  <a:srgbClr val="313C45"/>
                </a:solidFill>
              </a:rPr>
              <a:t>Das Management der operativen Risiken berücksichtigt typischerweise auch andere Schadens-dimensionen, sofern dies letztendlich auch in finanziellen Verlusten resultieren können</a:t>
            </a:r>
            <a:r>
              <a:rPr lang="de-DE" sz="1200" dirty="0">
                <a:solidFill>
                  <a:srgbClr val="313C45"/>
                </a:solidFill>
              </a:rPr>
              <a:t>. Dabei ausgeschlossen sind die strategischen Risiken</a:t>
            </a:r>
            <a:r>
              <a:rPr lang="de-DE" sz="1200" strike="sngStrike" dirty="0">
                <a:solidFill>
                  <a:srgbClr val="313C45"/>
                </a:solidFill>
              </a:rPr>
              <a:t> und Reputationsrisiken</a:t>
            </a:r>
            <a:r>
              <a:rPr lang="de-DE" sz="1200" dirty="0">
                <a:solidFill>
                  <a:srgbClr val="313C45"/>
                </a:solidFill>
              </a:rPr>
              <a:t>.</a:t>
            </a:r>
            <a:r>
              <a:rPr lang="de-CH" sz="1200" dirty="0">
                <a:solidFill>
                  <a:srgbClr val="313C45"/>
                </a:solidFill>
              </a:rPr>
              <a:t>»</a:t>
            </a:r>
          </a:p>
          <a:p>
            <a:pPr marL="0" indent="0">
              <a:buNone/>
            </a:pPr>
            <a:endParaRPr lang="de-CH" sz="1200" dirty="0">
              <a:solidFill>
                <a:srgbClr val="313C45"/>
              </a:solidFill>
            </a:endParaRPr>
          </a:p>
          <a:p>
            <a:pPr marL="0" indent="0">
              <a:buNone/>
            </a:pPr>
            <a:endParaRPr lang="de-CH" dirty="0"/>
          </a:p>
          <a:p>
            <a:pPr marL="0" indent="0">
              <a:buNone/>
            </a:pPr>
            <a:endParaRPr lang="de-CH" dirty="0"/>
          </a:p>
          <a:p>
            <a:pPr marL="0" indent="0">
              <a:buNone/>
            </a:pPr>
            <a:endParaRPr lang="de-CH" dirty="0"/>
          </a:p>
          <a:p>
            <a:pPr marL="0" indent="0">
              <a:buNone/>
            </a:pPr>
            <a:endParaRPr lang="de-CH" dirty="0"/>
          </a:p>
        </p:txBody>
      </p:sp>
      <p:sp>
        <p:nvSpPr>
          <p:cNvPr id="8" name="Textplatzhalter 7">
            <a:extLst>
              <a:ext uri="{FF2B5EF4-FFF2-40B4-BE49-F238E27FC236}">
                <a16:creationId xmlns:a16="http://schemas.microsoft.com/office/drawing/2014/main" id="{5537B8ED-5A3C-C92A-0584-408A5B580F47}"/>
              </a:ext>
            </a:extLst>
          </p:cNvPr>
          <p:cNvSpPr>
            <a:spLocks noGrp="1"/>
          </p:cNvSpPr>
          <p:nvPr>
            <p:ph type="body" sz="quarter" idx="17"/>
          </p:nvPr>
        </p:nvSpPr>
        <p:spPr/>
        <p:txBody>
          <a:bodyPr/>
          <a:lstStyle/>
          <a:p>
            <a:pPr>
              <a:buFont typeface="Wingdings" panose="05000000000000000000" pitchFamily="2" charset="2"/>
              <a:buChar char="§"/>
            </a:pPr>
            <a:r>
              <a:rPr lang="de-CH" sz="1200" dirty="0">
                <a:solidFill>
                  <a:srgbClr val="313C45"/>
                </a:solidFill>
              </a:rPr>
              <a:t>Breite Definition! </a:t>
            </a:r>
          </a:p>
          <a:p>
            <a:pPr>
              <a:buFont typeface="Wingdings" panose="05000000000000000000" pitchFamily="2" charset="2"/>
              <a:buChar char="§"/>
            </a:pPr>
            <a:r>
              <a:rPr lang="de-CH" sz="1200" dirty="0">
                <a:solidFill>
                  <a:srgbClr val="313C45"/>
                </a:solidFill>
              </a:rPr>
              <a:t>Fokus: Finanzieller Verlust </a:t>
            </a:r>
            <a:r>
              <a:rPr lang="de-CH" sz="1200" i="1" dirty="0">
                <a:solidFill>
                  <a:srgbClr val="313C45"/>
                </a:solidFill>
              </a:rPr>
              <a:t>(vormals: direkter finanzieller Verlust).</a:t>
            </a:r>
          </a:p>
          <a:p>
            <a:pPr>
              <a:buFont typeface="Wingdings" panose="05000000000000000000" pitchFamily="2" charset="2"/>
              <a:buChar char="§"/>
            </a:pPr>
            <a:r>
              <a:rPr lang="de-CH" sz="1200" dirty="0">
                <a:solidFill>
                  <a:srgbClr val="313C45"/>
                </a:solidFill>
                <a:latin typeface="Arial"/>
              </a:rPr>
              <a:t>RS 2023/1 Rz 3 entspricht materiell nicht Art. 89 ERV</a:t>
            </a:r>
            <a:endParaRPr lang="de-CH" sz="1200" i="1" dirty="0">
              <a:solidFill>
                <a:srgbClr val="313C45"/>
              </a:solidFill>
            </a:endParaRPr>
          </a:p>
          <a:p>
            <a:pPr>
              <a:buFont typeface="Wingdings" panose="05000000000000000000" pitchFamily="2" charset="2"/>
              <a:buChar char="§"/>
            </a:pPr>
            <a:r>
              <a:rPr lang="de-CH" sz="1200" dirty="0">
                <a:solidFill>
                  <a:srgbClr val="313C45"/>
                </a:solidFill>
              </a:rPr>
              <a:t>Weglassung der Reputationsrisiken im Negativkatalog! Beispiel: Cyberattacke –&gt; Reputationsverlust –&gt; Umsatzrückgang.</a:t>
            </a:r>
          </a:p>
          <a:p>
            <a:pPr>
              <a:buFont typeface="Wingdings" panose="05000000000000000000" pitchFamily="2" charset="2"/>
              <a:buChar char="§"/>
            </a:pPr>
            <a:r>
              <a:rPr lang="de-CH" sz="1200" i="1" dirty="0">
                <a:solidFill>
                  <a:srgbClr val="313C45"/>
                </a:solidFill>
              </a:rPr>
              <a:t>Inhärente Risiken </a:t>
            </a:r>
            <a:r>
              <a:rPr lang="de-CH" sz="1200" dirty="0">
                <a:solidFill>
                  <a:srgbClr val="313C45"/>
                </a:solidFill>
              </a:rPr>
              <a:t>=&gt; ohne/vor Berücksichtigung von Kontroll- und Minderungsmassnahmen</a:t>
            </a:r>
          </a:p>
          <a:p>
            <a:pPr>
              <a:buFont typeface="Wingdings" panose="05000000000000000000" pitchFamily="2" charset="2"/>
              <a:buChar char="§"/>
            </a:pPr>
            <a:r>
              <a:rPr lang="de-CH" sz="1200" i="1" dirty="0">
                <a:solidFill>
                  <a:srgbClr val="313C45"/>
                </a:solidFill>
              </a:rPr>
              <a:t>Residuale Risiken </a:t>
            </a:r>
            <a:r>
              <a:rPr lang="de-CH" sz="1200" dirty="0">
                <a:solidFill>
                  <a:srgbClr val="313C45"/>
                </a:solidFill>
              </a:rPr>
              <a:t>=&gt; nach der Berücksichtigung von Kontroll- und Minderungsmassnahmen</a:t>
            </a:r>
          </a:p>
          <a:p>
            <a:pPr>
              <a:buFont typeface="Wingdings" panose="05000000000000000000" pitchFamily="2" charset="2"/>
              <a:buChar char="§"/>
            </a:pPr>
            <a:endParaRPr lang="de-CH" sz="1200" dirty="0"/>
          </a:p>
          <a:p>
            <a:pPr>
              <a:buFont typeface="Wingdings" panose="05000000000000000000" pitchFamily="2" charset="2"/>
              <a:buChar char="§"/>
            </a:pPr>
            <a:endParaRPr lang="de-CH" sz="1200" dirty="0"/>
          </a:p>
          <a:p>
            <a:pPr>
              <a:buFont typeface="Wingdings" panose="05000000000000000000" pitchFamily="2" charset="2"/>
              <a:buChar char="§"/>
            </a:pPr>
            <a:endParaRPr lang="de-CH" sz="1200" dirty="0"/>
          </a:p>
          <a:p>
            <a:pPr>
              <a:buFont typeface="Wingdings" panose="05000000000000000000" pitchFamily="2" charset="2"/>
              <a:buChar char="§"/>
            </a:pPr>
            <a:endParaRPr lang="de-CH" dirty="0"/>
          </a:p>
          <a:p>
            <a:pPr>
              <a:buFont typeface="Wingdings" panose="05000000000000000000" pitchFamily="2" charset="2"/>
              <a:buChar char="§"/>
            </a:pPr>
            <a:endParaRPr lang="de-CH" dirty="0"/>
          </a:p>
        </p:txBody>
      </p:sp>
      <p:sp>
        <p:nvSpPr>
          <p:cNvPr id="10" name="Fußzeilenplatzhalter 3">
            <a:extLst>
              <a:ext uri="{FF2B5EF4-FFF2-40B4-BE49-F238E27FC236}">
                <a16:creationId xmlns:a16="http://schemas.microsoft.com/office/drawing/2014/main" id="{DB37EC23-3FBE-EFD4-EAEF-6C80FED46C2D}"/>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313C45"/>
                </a:solidFill>
                <a:latin typeface="Arial"/>
              </a:rPr>
              <a:t>Dr. Martin Eckert</a:t>
            </a:r>
            <a:endParaRPr lang="en-US" dirty="0">
              <a:solidFill>
                <a:srgbClr val="313C45"/>
              </a:solidFill>
              <a:latin typeface="Arial"/>
            </a:endParaRPr>
          </a:p>
        </p:txBody>
      </p:sp>
      <p:sp>
        <p:nvSpPr>
          <p:cNvPr id="12" name="Foliennummernplatzhalter 4">
            <a:extLst>
              <a:ext uri="{FF2B5EF4-FFF2-40B4-BE49-F238E27FC236}">
                <a16:creationId xmlns:a16="http://schemas.microsoft.com/office/drawing/2014/main" id="{87C5B4A8-AFE6-CD03-E1B3-EF487FEE0A4B}"/>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5</a:t>
            </a:fld>
            <a:endParaRPr lang="en-US" dirty="0">
              <a:solidFill>
                <a:srgbClr val="313C45"/>
              </a:solidFill>
              <a:latin typeface="Arial"/>
            </a:endParaRPr>
          </a:p>
        </p:txBody>
      </p:sp>
    </p:spTree>
    <p:extLst>
      <p:ext uri="{BB962C8B-B14F-4D97-AF65-F5344CB8AC3E}">
        <p14:creationId xmlns:p14="http://schemas.microsoft.com/office/powerpoint/2010/main" val="1289554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BD8F2B-855C-AB53-C45E-B4D066EFF03C}"/>
              </a:ext>
            </a:extLst>
          </p:cNvPr>
          <p:cNvSpPr>
            <a:spLocks noGrp="1"/>
          </p:cNvSpPr>
          <p:nvPr>
            <p:ph type="title"/>
          </p:nvPr>
        </p:nvSpPr>
        <p:spPr/>
        <p:txBody>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Operationelle Risiken und Resilienz</a:t>
            </a:r>
            <a:endParaRPr lang="de-CH" dirty="0"/>
          </a:p>
        </p:txBody>
      </p:sp>
      <p:sp>
        <p:nvSpPr>
          <p:cNvPr id="6" name="Textplatzhalter 5">
            <a:extLst>
              <a:ext uri="{FF2B5EF4-FFF2-40B4-BE49-F238E27FC236}">
                <a16:creationId xmlns:a16="http://schemas.microsoft.com/office/drawing/2014/main" id="{1C7310C8-999A-0A35-1185-C40FA9A3F292}"/>
              </a:ext>
            </a:extLst>
          </p:cNvPr>
          <p:cNvSpPr>
            <a:spLocks noGrp="1"/>
          </p:cNvSpPr>
          <p:nvPr>
            <p:ph type="body" sz="quarter" idx="16"/>
          </p:nvPr>
        </p:nvSpPr>
        <p:spPr>
          <a:xfrm>
            <a:off x="682522" y="877094"/>
            <a:ext cx="7622646" cy="432594"/>
          </a:xfrm>
        </p:spPr>
        <p:txBody>
          <a:bodyPr/>
          <a:lstStyle/>
          <a:p>
            <a:r>
              <a:rPr lang="de-CH" dirty="0"/>
              <a:t>Definitionen </a:t>
            </a:r>
            <a:r>
              <a:rPr lang="de-CH" dirty="0">
                <a:solidFill>
                  <a:srgbClr val="313C45"/>
                </a:solidFill>
              </a:rPr>
              <a:t>FINMA</a:t>
            </a:r>
            <a:r>
              <a:rPr lang="de-CH" dirty="0"/>
              <a:t> Rundschreiben 2023/1</a:t>
            </a:r>
          </a:p>
        </p:txBody>
      </p:sp>
      <p:sp>
        <p:nvSpPr>
          <p:cNvPr id="7" name="Textplatzhalter 6">
            <a:extLst>
              <a:ext uri="{FF2B5EF4-FFF2-40B4-BE49-F238E27FC236}">
                <a16:creationId xmlns:a16="http://schemas.microsoft.com/office/drawing/2014/main" id="{D0452DC9-C6F1-D226-F99E-AC7EB4F9998B}"/>
              </a:ext>
            </a:extLst>
          </p:cNvPr>
          <p:cNvSpPr>
            <a:spLocks noGrp="1"/>
          </p:cNvSpPr>
          <p:nvPr>
            <p:ph type="body" sz="quarter" idx="13"/>
          </p:nvPr>
        </p:nvSpPr>
        <p:spPr/>
        <p:txBody>
          <a:bodyPr/>
          <a:lstStyle/>
          <a:p>
            <a:pPr marL="0" indent="0">
              <a:buNone/>
              <a:defRPr/>
            </a:pPr>
            <a:r>
              <a:rPr lang="de-CH" b="1" dirty="0">
                <a:solidFill>
                  <a:srgbClr val="313C45"/>
                </a:solidFill>
                <a:latin typeface="Arial"/>
              </a:rPr>
              <a:t>Operationelle Resilienz</a:t>
            </a:r>
            <a:r>
              <a:rPr lang="de-CH" dirty="0">
                <a:solidFill>
                  <a:srgbClr val="313C45"/>
                </a:solidFill>
                <a:latin typeface="Arial"/>
              </a:rPr>
              <a:t>: </a:t>
            </a:r>
          </a:p>
          <a:p>
            <a:pPr marL="0" indent="0">
              <a:buNone/>
              <a:defRPr/>
            </a:pPr>
            <a:r>
              <a:rPr lang="de-CH" sz="1200" dirty="0">
                <a:solidFill>
                  <a:srgbClr val="313C45"/>
                </a:solidFill>
                <a:latin typeface="Arial"/>
              </a:rPr>
              <a:t>Fähigkeit des Instituts, seine </a:t>
            </a:r>
            <a:r>
              <a:rPr lang="de-CH" sz="1200" i="1" dirty="0">
                <a:solidFill>
                  <a:srgbClr val="313C45"/>
                </a:solidFill>
                <a:latin typeface="Arial"/>
              </a:rPr>
              <a:t>kritischen Funktionen </a:t>
            </a:r>
            <a:r>
              <a:rPr lang="de-CH" sz="1200" dirty="0">
                <a:solidFill>
                  <a:srgbClr val="313C45"/>
                </a:solidFill>
                <a:latin typeface="Arial"/>
              </a:rPr>
              <a:t>bei Unterbrechungen innerhalb der </a:t>
            </a:r>
            <a:r>
              <a:rPr lang="de-CH" sz="1200" i="1" dirty="0">
                <a:solidFill>
                  <a:srgbClr val="313C45"/>
                </a:solidFill>
                <a:latin typeface="Arial"/>
              </a:rPr>
              <a:t>Unterbrechungstoleranz</a:t>
            </a:r>
            <a:r>
              <a:rPr lang="de-CH" sz="1200" dirty="0">
                <a:solidFill>
                  <a:srgbClr val="313C45"/>
                </a:solidFill>
                <a:latin typeface="Arial"/>
              </a:rPr>
              <a:t> wiederherstellen zu können.</a:t>
            </a:r>
          </a:p>
          <a:p>
            <a:pPr marL="0" indent="0">
              <a:buNone/>
            </a:pPr>
            <a:endParaRPr lang="de-CH" sz="1200" dirty="0">
              <a:solidFill>
                <a:srgbClr val="313C45"/>
              </a:solidFill>
            </a:endParaRPr>
          </a:p>
          <a:p>
            <a:pPr marL="0" indent="0">
              <a:buNone/>
            </a:pPr>
            <a:endParaRPr lang="de-CH" dirty="0"/>
          </a:p>
          <a:p>
            <a:pPr marL="0" indent="0">
              <a:buNone/>
            </a:pPr>
            <a:endParaRPr lang="de-CH" dirty="0"/>
          </a:p>
          <a:p>
            <a:pPr marL="0" indent="0">
              <a:buNone/>
            </a:pPr>
            <a:endParaRPr lang="de-CH" dirty="0"/>
          </a:p>
          <a:p>
            <a:pPr marL="0" indent="0">
              <a:buNone/>
            </a:pPr>
            <a:endParaRPr lang="de-CH" dirty="0"/>
          </a:p>
        </p:txBody>
      </p:sp>
      <p:sp>
        <p:nvSpPr>
          <p:cNvPr id="8" name="Textplatzhalter 7">
            <a:extLst>
              <a:ext uri="{FF2B5EF4-FFF2-40B4-BE49-F238E27FC236}">
                <a16:creationId xmlns:a16="http://schemas.microsoft.com/office/drawing/2014/main" id="{5537B8ED-5A3C-C92A-0584-408A5B580F47}"/>
              </a:ext>
            </a:extLst>
          </p:cNvPr>
          <p:cNvSpPr>
            <a:spLocks noGrp="1"/>
          </p:cNvSpPr>
          <p:nvPr>
            <p:ph type="body" sz="quarter" idx="17"/>
          </p:nvPr>
        </p:nvSpPr>
        <p:spPr>
          <a:xfrm>
            <a:off x="4954720" y="1485901"/>
            <a:ext cx="3615122" cy="3235325"/>
          </a:xfrm>
        </p:spPr>
        <p:txBody>
          <a:bodyPr/>
          <a:lstStyle/>
          <a:p>
            <a:pPr marL="0" indent="0">
              <a:buNone/>
            </a:pPr>
            <a:r>
              <a:rPr lang="de-CH" b="1" dirty="0">
                <a:solidFill>
                  <a:srgbClr val="313C45"/>
                </a:solidFill>
              </a:rPr>
              <a:t>Unterbrechungstoleranz: </a:t>
            </a:r>
          </a:p>
          <a:p>
            <a:pPr marL="0" indent="0">
              <a:buNone/>
            </a:pPr>
            <a:r>
              <a:rPr lang="de-DE" sz="1200" dirty="0">
                <a:solidFill>
                  <a:srgbClr val="313C45"/>
                </a:solidFill>
              </a:rPr>
              <a:t>Ausmass (bspw. Dauer oder erwarteter Schaden) der Unterbrechung einer </a:t>
            </a:r>
            <a:r>
              <a:rPr lang="de-DE" sz="1200" i="1" dirty="0">
                <a:solidFill>
                  <a:srgbClr val="313C45"/>
                </a:solidFill>
              </a:rPr>
              <a:t>kritischen Funktion</a:t>
            </a:r>
            <a:r>
              <a:rPr lang="de-DE" sz="1200" dirty="0">
                <a:solidFill>
                  <a:srgbClr val="313C45"/>
                </a:solidFill>
              </a:rPr>
              <a:t>, das das Institut unter Berücksichtigung einer schwer-wiegenden, aber plausibler Szenarien zu akzeptieren bereit ist. Für jede kritische Funktion ist eine Unterbrechungstoleranz zu definieren (z.B. Recovery Time </a:t>
            </a:r>
            <a:r>
              <a:rPr lang="en-GB" sz="1200" dirty="0">
                <a:solidFill>
                  <a:srgbClr val="313C45"/>
                </a:solidFill>
              </a:rPr>
              <a:t>Objective</a:t>
            </a:r>
            <a:r>
              <a:rPr lang="de-DE" sz="1200" dirty="0">
                <a:solidFill>
                  <a:srgbClr val="313C45"/>
                </a:solidFill>
              </a:rPr>
              <a:t>; RTO; max. tolerierbare Beeinträchtigung von Kundenaktivitäten; max. tolerierbarer Verlust an Geschäften oder Kunden)</a:t>
            </a:r>
            <a:r>
              <a:rPr lang="de-DE" sz="1200" dirty="0"/>
              <a:t>. </a:t>
            </a:r>
            <a:endParaRPr lang="de-CH" sz="1200" dirty="0"/>
          </a:p>
          <a:p>
            <a:pPr marL="0" indent="0">
              <a:buNone/>
            </a:pPr>
            <a:endParaRPr lang="de-CH" sz="1200" dirty="0"/>
          </a:p>
          <a:p>
            <a:pPr marL="0" indent="0">
              <a:buNone/>
            </a:pPr>
            <a:endParaRPr lang="de-CH" sz="1200" dirty="0"/>
          </a:p>
          <a:p>
            <a:pPr marL="0" indent="0">
              <a:buNone/>
            </a:pPr>
            <a:endParaRPr lang="de-CH" dirty="0"/>
          </a:p>
          <a:p>
            <a:pPr marL="0" indent="0">
              <a:buNone/>
            </a:pPr>
            <a:endParaRPr lang="de-CH" dirty="0"/>
          </a:p>
        </p:txBody>
      </p:sp>
      <p:sp>
        <p:nvSpPr>
          <p:cNvPr id="10" name="Foliennummernplatzhalter 4">
            <a:extLst>
              <a:ext uri="{FF2B5EF4-FFF2-40B4-BE49-F238E27FC236}">
                <a16:creationId xmlns:a16="http://schemas.microsoft.com/office/drawing/2014/main" id="{D0EAA875-15C8-B397-48BD-3A24FBECB524}"/>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6</a:t>
            </a:fld>
            <a:endParaRPr lang="en-US" dirty="0">
              <a:solidFill>
                <a:srgbClr val="313C45"/>
              </a:solidFill>
              <a:latin typeface="Arial"/>
            </a:endParaRPr>
          </a:p>
        </p:txBody>
      </p:sp>
      <p:sp>
        <p:nvSpPr>
          <p:cNvPr id="12" name="Fußzeilenplatzhalter 3">
            <a:extLst>
              <a:ext uri="{FF2B5EF4-FFF2-40B4-BE49-F238E27FC236}">
                <a16:creationId xmlns:a16="http://schemas.microsoft.com/office/drawing/2014/main" id="{738A7072-3BC2-7686-FE37-8DDEA0786E07}"/>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313C45"/>
                </a:solidFill>
                <a:latin typeface="Arial"/>
              </a:rPr>
              <a:t>Dr. Martin Eckert</a:t>
            </a:r>
            <a:endParaRPr lang="en-US" dirty="0">
              <a:solidFill>
                <a:srgbClr val="313C45"/>
              </a:solidFill>
              <a:latin typeface="Arial"/>
            </a:endParaRPr>
          </a:p>
        </p:txBody>
      </p:sp>
    </p:spTree>
    <p:extLst>
      <p:ext uri="{BB962C8B-B14F-4D97-AF65-F5344CB8AC3E}">
        <p14:creationId xmlns:p14="http://schemas.microsoft.com/office/powerpoint/2010/main" val="1157755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340B12-E4F2-7253-D0C9-77FB123ED0C8}"/>
              </a:ext>
            </a:extLst>
          </p:cNvPr>
          <p:cNvSpPr>
            <a:spLocks noGrp="1"/>
          </p:cNvSpPr>
          <p:nvPr>
            <p:ph type="title"/>
          </p:nvPr>
        </p:nvSpPr>
        <p:spPr/>
        <p:txBody>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Ziel: Erbringung von kritischen Funktionen</a:t>
            </a:r>
            <a:endParaRPr lang="de-CH" dirty="0"/>
          </a:p>
        </p:txBody>
      </p:sp>
      <p:sp>
        <p:nvSpPr>
          <p:cNvPr id="6" name="Textplatzhalter 5">
            <a:extLst>
              <a:ext uri="{FF2B5EF4-FFF2-40B4-BE49-F238E27FC236}">
                <a16:creationId xmlns:a16="http://schemas.microsoft.com/office/drawing/2014/main" id="{D97A8243-C9B2-6C40-819E-FBA5D43AD747}"/>
              </a:ext>
            </a:extLst>
          </p:cNvPr>
          <p:cNvSpPr>
            <a:spLocks noGrp="1"/>
          </p:cNvSpPr>
          <p:nvPr>
            <p:ph type="body" sz="quarter" idx="16"/>
          </p:nvPr>
        </p:nvSpPr>
        <p:spPr>
          <a:xfrm>
            <a:off x="650625" y="877094"/>
            <a:ext cx="7622646" cy="432594"/>
          </a:xfrm>
        </p:spPr>
        <p:txBody>
          <a:bodyPr/>
          <a:lstStyle/>
          <a:p>
            <a:r>
              <a:rPr lang="de-CH" dirty="0"/>
              <a:t>Definitionen FINMA Rundschreiben 2023/1</a:t>
            </a:r>
          </a:p>
          <a:p>
            <a:endParaRPr lang="de-CH" dirty="0">
              <a:solidFill>
                <a:srgbClr val="313C45"/>
              </a:solidFill>
            </a:endParaRPr>
          </a:p>
        </p:txBody>
      </p:sp>
      <p:sp>
        <p:nvSpPr>
          <p:cNvPr id="7" name="Textplatzhalter 6">
            <a:extLst>
              <a:ext uri="{FF2B5EF4-FFF2-40B4-BE49-F238E27FC236}">
                <a16:creationId xmlns:a16="http://schemas.microsoft.com/office/drawing/2014/main" id="{90BAF1E3-E0B1-C0C7-07A9-D4D239E17AB8}"/>
              </a:ext>
            </a:extLst>
          </p:cNvPr>
          <p:cNvSpPr>
            <a:spLocks noGrp="1"/>
          </p:cNvSpPr>
          <p:nvPr>
            <p:ph type="body" sz="quarter" idx="13"/>
          </p:nvPr>
        </p:nvSpPr>
        <p:spPr/>
        <p:txBody>
          <a:bodyPr>
            <a:normAutofit fontScale="92500"/>
          </a:bodyPr>
          <a:lstStyle/>
          <a:p>
            <a:pPr marL="0" indent="0">
              <a:buNone/>
            </a:pPr>
            <a:r>
              <a:rPr lang="de-CH" b="1" u="none" strike="noStrike" baseline="0" dirty="0">
                <a:solidFill>
                  <a:srgbClr val="313C45"/>
                </a:solidFill>
                <a:latin typeface="Arial" panose="020B0604020202020204" pitchFamily="34" charset="0"/>
              </a:rPr>
              <a:t>Kritische Funktionen </a:t>
            </a:r>
            <a:r>
              <a:rPr lang="de-CH" sz="1200" dirty="0">
                <a:solidFill>
                  <a:srgbClr val="313C45"/>
                </a:solidFill>
                <a:latin typeface="Arial" panose="020B0604020202020204" pitchFamily="34" charset="0"/>
              </a:rPr>
              <a:t>beinhalten: </a:t>
            </a:r>
          </a:p>
          <a:p>
            <a:pPr marL="228600" indent="-228600">
              <a:buFont typeface="+mj-lt"/>
              <a:buAutoNum type="alphaLcPeriod"/>
            </a:pPr>
            <a:r>
              <a:rPr lang="de-DE" sz="1200" dirty="0">
                <a:solidFill>
                  <a:srgbClr val="313C45"/>
                </a:solidFill>
                <a:latin typeface="Arial" panose="020B0604020202020204" pitchFamily="34" charset="0"/>
              </a:rPr>
              <a:t>die Aktivitäten, Prozesse und Dienstleistungen, inklusive die für ihre Erbringung notwendigen zugrundeliegenden Ressourcen, deren Unter-brechung die Weiterführung des Instituts oder seine Rolle im Finanzmarkt und damit die Funktionsfähigkeit der Finanzmärkte gefährden würde („critical operations“); und </a:t>
            </a:r>
          </a:p>
          <a:p>
            <a:pPr marL="228600" indent="-228600">
              <a:buFont typeface="+mj-lt"/>
              <a:buAutoNum type="alphaLcPeriod"/>
            </a:pPr>
            <a:r>
              <a:rPr lang="de-DE" sz="1200" dirty="0">
                <a:solidFill>
                  <a:srgbClr val="313C45"/>
                </a:solidFill>
                <a:latin typeface="Arial" panose="020B0604020202020204" pitchFamily="34" charset="0"/>
              </a:rPr>
              <a:t>die systemrelevanten Funktionen nach Art. 8 BankG (insbes. Einlage- und Kreditgeschäft; Zahlungsverkehr). </a:t>
            </a:r>
            <a:endParaRPr lang="de-DE" b="1" u="none" strike="noStrike" baseline="0" dirty="0">
              <a:solidFill>
                <a:srgbClr val="313C45"/>
              </a:solidFill>
              <a:latin typeface="Arial" panose="020B0604020202020204" pitchFamily="34" charset="0"/>
            </a:endParaRPr>
          </a:p>
          <a:p>
            <a:pPr marL="0" indent="0">
              <a:buNone/>
            </a:pPr>
            <a:r>
              <a:rPr lang="de-DE" b="1" u="none" strike="noStrike" baseline="0" dirty="0">
                <a:solidFill>
                  <a:srgbClr val="313C45"/>
                </a:solidFill>
                <a:latin typeface="Arial" panose="020B0604020202020204" pitchFamily="34" charset="0"/>
              </a:rPr>
              <a:t>Kritische Prozesse</a:t>
            </a:r>
          </a:p>
          <a:p>
            <a:pPr marL="0" indent="0">
              <a:buNone/>
            </a:pPr>
            <a:r>
              <a:rPr lang="de-DE" sz="1200" dirty="0">
                <a:solidFill>
                  <a:srgbClr val="313C45"/>
                </a:solidFill>
              </a:rPr>
              <a:t>Prozesse, deren bedeutende Störung oder Unterbrechung die Erbringung kritischer Funktionen gefährden. Sie sind ein Bestandteil der kritischen Funktionen. </a:t>
            </a:r>
            <a:endParaRPr lang="de-CH" sz="1200" dirty="0">
              <a:solidFill>
                <a:srgbClr val="313C45"/>
              </a:solidFill>
            </a:endParaRPr>
          </a:p>
        </p:txBody>
      </p:sp>
      <p:sp>
        <p:nvSpPr>
          <p:cNvPr id="8" name="Textplatzhalter 7">
            <a:extLst>
              <a:ext uri="{FF2B5EF4-FFF2-40B4-BE49-F238E27FC236}">
                <a16:creationId xmlns:a16="http://schemas.microsoft.com/office/drawing/2014/main" id="{F53D6F84-B101-74DA-9F3A-49DA91C40C22}"/>
              </a:ext>
            </a:extLst>
          </p:cNvPr>
          <p:cNvSpPr>
            <a:spLocks noGrp="1"/>
          </p:cNvSpPr>
          <p:nvPr>
            <p:ph type="body" sz="quarter" idx="17"/>
          </p:nvPr>
        </p:nvSpPr>
        <p:spPr/>
        <p:txBody>
          <a:bodyPr/>
          <a:lstStyle/>
          <a:p>
            <a:endParaRPr lang="de-CH" dirty="0"/>
          </a:p>
        </p:txBody>
      </p:sp>
      <p:pic>
        <p:nvPicPr>
          <p:cNvPr id="9" name="Grafik 8">
            <a:extLst>
              <a:ext uri="{FF2B5EF4-FFF2-40B4-BE49-F238E27FC236}">
                <a16:creationId xmlns:a16="http://schemas.microsoft.com/office/drawing/2014/main" id="{5B3FA017-8077-004C-3331-53FC5053D165}"/>
              </a:ext>
            </a:extLst>
          </p:cNvPr>
          <p:cNvPicPr>
            <a:picLocks noChangeAspect="1"/>
          </p:cNvPicPr>
          <p:nvPr/>
        </p:nvPicPr>
        <p:blipFill>
          <a:blip r:embed="rId3"/>
          <a:stretch>
            <a:fillRect/>
          </a:stretch>
        </p:blipFill>
        <p:spPr>
          <a:xfrm>
            <a:off x="4954580" y="1485893"/>
            <a:ext cx="3308985" cy="3274695"/>
          </a:xfrm>
          <a:prstGeom prst="rect">
            <a:avLst/>
          </a:prstGeom>
        </p:spPr>
      </p:pic>
      <p:sp>
        <p:nvSpPr>
          <p:cNvPr id="11" name="Fußzeilenplatzhalter 3">
            <a:extLst>
              <a:ext uri="{FF2B5EF4-FFF2-40B4-BE49-F238E27FC236}">
                <a16:creationId xmlns:a16="http://schemas.microsoft.com/office/drawing/2014/main" id="{84292BD9-355E-E2A3-F0DC-C586892DD76A}"/>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313C45"/>
                </a:solidFill>
                <a:latin typeface="Arial"/>
              </a:rPr>
              <a:t>Dr. Martin Eckert</a:t>
            </a:r>
            <a:endParaRPr lang="en-US" dirty="0">
              <a:solidFill>
                <a:srgbClr val="313C45"/>
              </a:solidFill>
              <a:latin typeface="Arial"/>
            </a:endParaRPr>
          </a:p>
        </p:txBody>
      </p:sp>
      <p:sp>
        <p:nvSpPr>
          <p:cNvPr id="13" name="Foliennummernplatzhalter 4">
            <a:extLst>
              <a:ext uri="{FF2B5EF4-FFF2-40B4-BE49-F238E27FC236}">
                <a16:creationId xmlns:a16="http://schemas.microsoft.com/office/drawing/2014/main" id="{F98B9176-0223-3314-1C62-C670F982D498}"/>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7</a:t>
            </a:fld>
            <a:endParaRPr lang="en-US" dirty="0">
              <a:solidFill>
                <a:srgbClr val="313C45"/>
              </a:solidFill>
              <a:latin typeface="Arial"/>
            </a:endParaRPr>
          </a:p>
        </p:txBody>
      </p:sp>
    </p:spTree>
    <p:extLst>
      <p:ext uri="{BB962C8B-B14F-4D97-AF65-F5344CB8AC3E}">
        <p14:creationId xmlns:p14="http://schemas.microsoft.com/office/powerpoint/2010/main" val="879275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A5A9E8-03A5-088B-8FAC-471E1418756D}"/>
              </a:ext>
            </a:extLst>
          </p:cNvPr>
          <p:cNvSpPr>
            <a:spLocks noGrp="1"/>
          </p:cNvSpPr>
          <p:nvPr>
            <p:ph type="title"/>
          </p:nvPr>
        </p:nvSpPr>
        <p:spPr/>
        <p:txBody>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Management der operationellen Risiken</a:t>
            </a:r>
            <a:endParaRPr lang="de-CH" dirty="0"/>
          </a:p>
        </p:txBody>
      </p:sp>
      <p:pic>
        <p:nvPicPr>
          <p:cNvPr id="9" name="Inhaltsplatzhalter 8">
            <a:extLst>
              <a:ext uri="{FF2B5EF4-FFF2-40B4-BE49-F238E27FC236}">
                <a16:creationId xmlns:a16="http://schemas.microsoft.com/office/drawing/2014/main" id="{3EF983A4-A229-63BA-40AD-FAC10BD51494}"/>
              </a:ext>
            </a:extLst>
          </p:cNvPr>
          <p:cNvPicPr>
            <a:picLocks noGrp="1" noChangeAspect="1"/>
          </p:cNvPicPr>
          <p:nvPr>
            <p:ph idx="1"/>
          </p:nvPr>
        </p:nvPicPr>
        <p:blipFill>
          <a:blip r:embed="rId3"/>
          <a:stretch>
            <a:fillRect/>
          </a:stretch>
        </p:blipFill>
        <p:spPr>
          <a:xfrm>
            <a:off x="763588" y="1545666"/>
            <a:ext cx="6810375" cy="3133725"/>
          </a:xfrm>
          <a:effectLst>
            <a:outerShdw blurRad="50800" dist="38100" dir="2700000" algn="tl" rotWithShape="0">
              <a:prstClr val="black">
                <a:alpha val="40000"/>
              </a:prstClr>
            </a:outerShdw>
          </a:effectLst>
        </p:spPr>
      </p:pic>
      <p:sp>
        <p:nvSpPr>
          <p:cNvPr id="7" name="Textplatzhalter 6">
            <a:extLst>
              <a:ext uri="{FF2B5EF4-FFF2-40B4-BE49-F238E27FC236}">
                <a16:creationId xmlns:a16="http://schemas.microsoft.com/office/drawing/2014/main" id="{3947D541-C483-F1CA-977C-B6BD39A6D162}"/>
              </a:ext>
            </a:extLst>
          </p:cNvPr>
          <p:cNvSpPr>
            <a:spLocks noGrp="1"/>
          </p:cNvSpPr>
          <p:nvPr>
            <p:ph type="body" sz="quarter" idx="16"/>
          </p:nvPr>
        </p:nvSpPr>
        <p:spPr>
          <a:xfrm>
            <a:off x="666572" y="877094"/>
            <a:ext cx="7622646" cy="432594"/>
          </a:xfrm>
        </p:spPr>
        <p:txBody>
          <a:bodyPr/>
          <a:lstStyle/>
          <a:p>
            <a:r>
              <a:rPr lang="de-CH" dirty="0"/>
              <a:t>FINMA RS 2023/01 Operationelle Risiken und Resilienz - </a:t>
            </a:r>
            <a:r>
              <a:rPr lang="de-CH" dirty="0">
                <a:solidFill>
                  <a:srgbClr val="E0303C"/>
                </a:solidFill>
              </a:rPr>
              <a:t>Banken</a:t>
            </a:r>
          </a:p>
        </p:txBody>
      </p:sp>
      <p:sp>
        <p:nvSpPr>
          <p:cNvPr id="11" name="Ellipse 10">
            <a:extLst>
              <a:ext uri="{FF2B5EF4-FFF2-40B4-BE49-F238E27FC236}">
                <a16:creationId xmlns:a16="http://schemas.microsoft.com/office/drawing/2014/main" id="{70784725-8FA8-CEA8-0A44-A6860C670A9D}"/>
              </a:ext>
            </a:extLst>
          </p:cNvPr>
          <p:cNvSpPr/>
          <p:nvPr/>
        </p:nvSpPr>
        <p:spPr>
          <a:xfrm>
            <a:off x="2513879" y="3274291"/>
            <a:ext cx="1145308" cy="290945"/>
          </a:xfrm>
          <a:prstGeom prst="ellipse">
            <a:avLst/>
          </a:prstGeom>
          <a:noFill/>
          <a:ln>
            <a:solidFill>
              <a:srgbClr val="E03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8" name="Fußzeilenplatzhalter 4">
            <a:extLst>
              <a:ext uri="{FF2B5EF4-FFF2-40B4-BE49-F238E27FC236}">
                <a16:creationId xmlns:a16="http://schemas.microsoft.com/office/drawing/2014/main" id="{D7CB40CF-2B02-B3FA-FC6C-1ECDCBFC1F21}"/>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313C45"/>
                </a:solidFill>
                <a:latin typeface="Arial"/>
              </a:rPr>
              <a:t>Dr. Martin Eckert</a:t>
            </a:r>
            <a:endParaRPr lang="en-US" dirty="0">
              <a:solidFill>
                <a:srgbClr val="313C45"/>
              </a:solidFill>
              <a:latin typeface="Arial"/>
            </a:endParaRPr>
          </a:p>
        </p:txBody>
      </p:sp>
      <p:sp>
        <p:nvSpPr>
          <p:cNvPr id="12" name="Foliennummernplatzhalter 5">
            <a:extLst>
              <a:ext uri="{FF2B5EF4-FFF2-40B4-BE49-F238E27FC236}">
                <a16:creationId xmlns:a16="http://schemas.microsoft.com/office/drawing/2014/main" id="{851100E7-24B4-E7E1-7A41-4881A763ADD0}"/>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8</a:t>
            </a:fld>
            <a:endParaRPr lang="en-US" dirty="0">
              <a:solidFill>
                <a:srgbClr val="313C45"/>
              </a:solidFill>
              <a:latin typeface="Arial"/>
            </a:endParaRPr>
          </a:p>
        </p:txBody>
      </p:sp>
    </p:spTree>
    <p:extLst>
      <p:ext uri="{BB962C8B-B14F-4D97-AF65-F5344CB8AC3E}">
        <p14:creationId xmlns:p14="http://schemas.microsoft.com/office/powerpoint/2010/main" val="380331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ABFFB-9A7B-1F54-4499-902A74F3E50D}"/>
              </a:ext>
            </a:extLst>
          </p:cNvPr>
          <p:cNvSpPr>
            <a:spLocks noGrp="1"/>
          </p:cNvSpPr>
          <p:nvPr>
            <p:ph type="title"/>
          </p:nvPr>
        </p:nvSpPr>
        <p:spPr>
          <a:solidFill>
            <a:schemeClr val="bg1"/>
          </a:solidFill>
        </p:spPr>
        <p:txBody>
          <a:bodyPr>
            <a:normAutofit/>
          </a:bodyPr>
          <a:lstStyle/>
          <a:p>
            <a:r>
              <a:rPr kumimoji="0" lang="de-CH" sz="2300" b="0" i="0" u="none" strike="noStrike" kern="1200" cap="none" spc="0" normalizeH="0" baseline="0" noProof="0" dirty="0">
                <a:ln>
                  <a:noFill/>
                </a:ln>
                <a:solidFill>
                  <a:srgbClr val="E0303C"/>
                </a:solidFill>
                <a:effectLst/>
                <a:uLnTx/>
                <a:uFillTx/>
                <a:latin typeface="Arial"/>
                <a:ea typeface="+mj-ea"/>
                <a:cs typeface="+mj-cs"/>
              </a:rPr>
              <a:t>Übergreifendes Management der operationellen Risiken</a:t>
            </a:r>
            <a:endParaRPr lang="de-CH" dirty="0"/>
          </a:p>
        </p:txBody>
      </p:sp>
      <p:sp>
        <p:nvSpPr>
          <p:cNvPr id="6" name="Textplatzhalter 5">
            <a:extLst>
              <a:ext uri="{FF2B5EF4-FFF2-40B4-BE49-F238E27FC236}">
                <a16:creationId xmlns:a16="http://schemas.microsoft.com/office/drawing/2014/main" id="{7AB90BEB-01AD-810D-96F4-0E849ABA3F44}"/>
              </a:ext>
            </a:extLst>
          </p:cNvPr>
          <p:cNvSpPr>
            <a:spLocks noGrp="1"/>
          </p:cNvSpPr>
          <p:nvPr>
            <p:ph type="body" sz="quarter" idx="16"/>
          </p:nvPr>
        </p:nvSpPr>
        <p:spPr>
          <a:xfrm>
            <a:off x="682524" y="877094"/>
            <a:ext cx="7889438" cy="432594"/>
          </a:xfrm>
        </p:spPr>
        <p:txBody>
          <a:bodyPr>
            <a:noAutofit/>
          </a:bodyPr>
          <a:lstStyle/>
          <a:p>
            <a:r>
              <a:rPr lang="de-CH" dirty="0"/>
              <a:t>Teil des Riskmanagements nach FINMA RS 2017/1 Corporate Governance - Banken</a:t>
            </a:r>
          </a:p>
        </p:txBody>
      </p:sp>
      <p:sp>
        <p:nvSpPr>
          <p:cNvPr id="7" name="Textplatzhalter 6">
            <a:extLst>
              <a:ext uri="{FF2B5EF4-FFF2-40B4-BE49-F238E27FC236}">
                <a16:creationId xmlns:a16="http://schemas.microsoft.com/office/drawing/2014/main" id="{30975BB0-23E0-2895-55F9-DE35FE005E7A}"/>
              </a:ext>
            </a:extLst>
          </p:cNvPr>
          <p:cNvSpPr>
            <a:spLocks noGrp="1"/>
          </p:cNvSpPr>
          <p:nvPr>
            <p:ph type="body" sz="quarter" idx="13"/>
          </p:nvPr>
        </p:nvSpPr>
        <p:spPr/>
        <p:txBody>
          <a:bodyPr>
            <a:normAutofit lnSpcReduction="10000"/>
          </a:bodyPr>
          <a:lstStyle/>
          <a:p>
            <a:pPr marL="0" indent="0">
              <a:buNone/>
            </a:pPr>
            <a:r>
              <a:rPr lang="de-CH" b="1" dirty="0">
                <a:solidFill>
                  <a:srgbClr val="313C45"/>
                </a:solidFill>
              </a:rPr>
              <a:t>Aufgaben Oberleitungsorgan (VR):</a:t>
            </a:r>
          </a:p>
          <a:p>
            <a:pPr>
              <a:buFont typeface="Wingdings" panose="05000000000000000000" pitchFamily="2" charset="2"/>
              <a:buChar char="§"/>
            </a:pPr>
            <a:r>
              <a:rPr lang="de-CH" sz="1500" i="1" dirty="0">
                <a:solidFill>
                  <a:srgbClr val="313C45"/>
                </a:solidFill>
              </a:rPr>
              <a:t>Genehmigung Grundzüge </a:t>
            </a:r>
            <a:r>
              <a:rPr lang="de-CH" sz="1500" dirty="0">
                <a:solidFill>
                  <a:srgbClr val="313C45"/>
                </a:solidFill>
              </a:rPr>
              <a:t>des Managements der operationellen Risiken</a:t>
            </a:r>
          </a:p>
          <a:p>
            <a:pPr>
              <a:buFont typeface="Wingdings" panose="05000000000000000000" pitchFamily="2" charset="2"/>
              <a:buChar char="§"/>
            </a:pPr>
            <a:r>
              <a:rPr lang="de-CH" sz="1500" i="1" dirty="0">
                <a:solidFill>
                  <a:srgbClr val="313C45"/>
                </a:solidFill>
              </a:rPr>
              <a:t>Überwachung</a:t>
            </a:r>
            <a:r>
              <a:rPr lang="de-CH" sz="1500" dirty="0">
                <a:solidFill>
                  <a:srgbClr val="313C45"/>
                </a:solidFill>
              </a:rPr>
              <a:t> der Einhaltung der Grundzüge</a:t>
            </a:r>
          </a:p>
          <a:p>
            <a:pPr>
              <a:buFont typeface="Wingdings" panose="05000000000000000000" pitchFamily="2" charset="2"/>
              <a:buChar char="§"/>
            </a:pPr>
            <a:r>
              <a:rPr lang="de-CH" dirty="0">
                <a:solidFill>
                  <a:srgbClr val="313C45"/>
                </a:solidFill>
              </a:rPr>
              <a:t>Jährliche </a:t>
            </a:r>
            <a:r>
              <a:rPr lang="de-CH" i="1" dirty="0">
                <a:solidFill>
                  <a:srgbClr val="313C45"/>
                </a:solidFill>
              </a:rPr>
              <a:t>Genehmigung Risikotoleranz </a:t>
            </a:r>
            <a:r>
              <a:rPr lang="de-CH" dirty="0">
                <a:solidFill>
                  <a:srgbClr val="313C45"/>
                </a:solidFill>
              </a:rPr>
              <a:t>nach Massgabe der Risikopolitik</a:t>
            </a:r>
          </a:p>
          <a:p>
            <a:pPr lvl="1">
              <a:buFont typeface="Wingdings" panose="05000000000000000000" pitchFamily="2" charset="2"/>
              <a:buChar char="§"/>
            </a:pPr>
            <a:r>
              <a:rPr lang="de-CH" sz="1400" dirty="0">
                <a:solidFill>
                  <a:srgbClr val="313C45"/>
                </a:solidFill>
              </a:rPr>
              <a:t>Berücksichtigung der Ergebnisse aus der Risiko- und Kontrollbeurteilung (Rz 30)</a:t>
            </a:r>
          </a:p>
          <a:p>
            <a:pPr lvl="1">
              <a:buFont typeface="Wingdings" panose="05000000000000000000" pitchFamily="2" charset="2"/>
              <a:buChar char="§"/>
            </a:pPr>
            <a:r>
              <a:rPr lang="de-CH" sz="1400" dirty="0">
                <a:solidFill>
                  <a:srgbClr val="313C45"/>
                </a:solidFill>
              </a:rPr>
              <a:t>Akzeptiert Risikotoleranz oder Anpassung Risikotoleranz und strategische Änderungen</a:t>
            </a:r>
          </a:p>
          <a:p>
            <a:pPr marL="0" indent="0">
              <a:buNone/>
            </a:pPr>
            <a:endParaRPr lang="de-CH" dirty="0"/>
          </a:p>
          <a:p>
            <a:pPr>
              <a:buFont typeface="Wingdings" panose="05000000000000000000" pitchFamily="2" charset="2"/>
              <a:buChar char="§"/>
            </a:pPr>
            <a:endParaRPr lang="de-CH" dirty="0"/>
          </a:p>
          <a:p>
            <a:pPr marL="0" indent="0">
              <a:buNone/>
            </a:pPr>
            <a:endParaRPr lang="de-CH" dirty="0"/>
          </a:p>
        </p:txBody>
      </p:sp>
      <p:sp>
        <p:nvSpPr>
          <p:cNvPr id="8" name="Textplatzhalter 7">
            <a:extLst>
              <a:ext uri="{FF2B5EF4-FFF2-40B4-BE49-F238E27FC236}">
                <a16:creationId xmlns:a16="http://schemas.microsoft.com/office/drawing/2014/main" id="{77DD9C0A-838E-932D-949C-D3F9C7202B6A}"/>
              </a:ext>
            </a:extLst>
          </p:cNvPr>
          <p:cNvSpPr>
            <a:spLocks noGrp="1"/>
          </p:cNvSpPr>
          <p:nvPr>
            <p:ph type="body" sz="quarter" idx="17"/>
          </p:nvPr>
        </p:nvSpPr>
        <p:spPr/>
        <p:txBody>
          <a:bodyPr>
            <a:normAutofit/>
          </a:bodyPr>
          <a:lstStyle/>
          <a:p>
            <a:endParaRPr lang="de-CH" dirty="0"/>
          </a:p>
          <a:p>
            <a:pPr>
              <a:buFont typeface="Wingdings" panose="05000000000000000000" pitchFamily="2" charset="2"/>
              <a:buChar char="§"/>
            </a:pPr>
            <a:r>
              <a:rPr lang="de-CH" dirty="0">
                <a:solidFill>
                  <a:srgbClr val="313C45"/>
                </a:solidFill>
              </a:rPr>
              <a:t>Regelmässige </a:t>
            </a:r>
            <a:r>
              <a:rPr lang="de-CH" i="1" dirty="0">
                <a:solidFill>
                  <a:srgbClr val="313C45"/>
                </a:solidFill>
              </a:rPr>
              <a:t>Genehmigung der Strategien </a:t>
            </a:r>
            <a:r>
              <a:rPr lang="de-CH" dirty="0">
                <a:solidFill>
                  <a:srgbClr val="313C45"/>
                </a:solidFill>
              </a:rPr>
              <a:t>für den Umgang mit der IKT, den Cyber-Risiken, den kritischen Daten und dem BCM</a:t>
            </a:r>
          </a:p>
          <a:p>
            <a:pPr>
              <a:buFont typeface="Wingdings" panose="05000000000000000000" pitchFamily="2" charset="2"/>
              <a:buChar char="§"/>
            </a:pPr>
            <a:r>
              <a:rPr lang="de-CH" dirty="0">
                <a:solidFill>
                  <a:srgbClr val="313C45"/>
                </a:solidFill>
              </a:rPr>
              <a:t>Überwachung der Einhaltung der Strategie</a:t>
            </a:r>
          </a:p>
          <a:p>
            <a:pPr>
              <a:buFont typeface="Wingdings" panose="05000000000000000000" pitchFamily="2" charset="2"/>
              <a:buChar char="§"/>
            </a:pPr>
            <a:endParaRPr lang="de-CH" dirty="0"/>
          </a:p>
          <a:p>
            <a:pPr>
              <a:buFont typeface="Symbol" panose="05050102010706020507" pitchFamily="18" charset="2"/>
              <a:buChar char="Þ"/>
            </a:pPr>
            <a:r>
              <a:rPr lang="de-CH" dirty="0">
                <a:solidFill>
                  <a:srgbClr val="FF0000"/>
                </a:solidFill>
              </a:rPr>
              <a:t> Traktanden im Verwaltungsrat</a:t>
            </a:r>
          </a:p>
          <a:p>
            <a:pPr>
              <a:buFont typeface="Symbol" panose="05050102010706020507" pitchFamily="18" charset="2"/>
              <a:buChar char="Þ"/>
            </a:pPr>
            <a:r>
              <a:rPr lang="de-CH" dirty="0">
                <a:solidFill>
                  <a:srgbClr val="FF0000"/>
                </a:solidFill>
              </a:rPr>
              <a:t> Organisation Reporting</a:t>
            </a:r>
          </a:p>
          <a:p>
            <a:pPr>
              <a:buFont typeface="Symbol" panose="05050102010706020507" pitchFamily="18" charset="2"/>
              <a:buChar char="Þ"/>
            </a:pPr>
            <a:r>
              <a:rPr lang="de-CH" dirty="0">
                <a:solidFill>
                  <a:srgbClr val="FF0000"/>
                </a:solidFill>
              </a:rPr>
              <a:t> Aufbau Knowhow im Verwaltungsrat</a:t>
            </a:r>
          </a:p>
        </p:txBody>
      </p:sp>
      <p:sp>
        <p:nvSpPr>
          <p:cNvPr id="10" name="Fußzeilenplatzhalter 3">
            <a:extLst>
              <a:ext uri="{FF2B5EF4-FFF2-40B4-BE49-F238E27FC236}">
                <a16:creationId xmlns:a16="http://schemas.microsoft.com/office/drawing/2014/main" id="{F99608D3-E3C1-D39F-2B47-233F71982DB3}"/>
              </a:ext>
            </a:extLst>
          </p:cNvPr>
          <p:cNvSpPr txBox="1">
            <a:spLocks/>
          </p:cNvSpPr>
          <p:nvPr/>
        </p:nvSpPr>
        <p:spPr>
          <a:xfrm>
            <a:off x="762000" y="311942"/>
            <a:ext cx="3810000"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313C45"/>
                </a:solidFill>
                <a:latin typeface="Arial"/>
              </a:rPr>
              <a:t>Dr. Martin Eckert</a:t>
            </a:r>
            <a:endParaRPr lang="en-US" dirty="0">
              <a:solidFill>
                <a:srgbClr val="313C45"/>
              </a:solidFill>
              <a:latin typeface="Arial"/>
            </a:endParaRPr>
          </a:p>
        </p:txBody>
      </p:sp>
      <p:sp>
        <p:nvSpPr>
          <p:cNvPr id="12" name="Foliennummernplatzhalter 4">
            <a:extLst>
              <a:ext uri="{FF2B5EF4-FFF2-40B4-BE49-F238E27FC236}">
                <a16:creationId xmlns:a16="http://schemas.microsoft.com/office/drawing/2014/main" id="{7E2B6A48-EA04-8390-9A94-02C1431B6B88}"/>
              </a:ext>
            </a:extLst>
          </p:cNvPr>
          <p:cNvSpPr txBox="1">
            <a:spLocks/>
          </p:cNvSpPr>
          <p:nvPr/>
        </p:nvSpPr>
        <p:spPr>
          <a:xfrm>
            <a:off x="8501974" y="311942"/>
            <a:ext cx="413426" cy="98782"/>
          </a:xfrm>
          <a:prstGeom prst="rect">
            <a:avLst/>
          </a:prstGeom>
        </p:spPr>
        <p:txBody>
          <a:bodyPr vert="horz" lIns="0" tIns="0" rIns="0" bIns="0" rtlCol="0" anchor="ctr">
            <a:noAutofit/>
          </a:bodyP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BA4F3C-08B6-415D-9325-B174C54E6EC2}" type="slidenum">
              <a:rPr lang="en-US" smtClean="0">
                <a:solidFill>
                  <a:srgbClr val="313C45"/>
                </a:solidFill>
                <a:latin typeface="Arial"/>
              </a:rPr>
              <a:pPr/>
              <a:t>9</a:t>
            </a:fld>
            <a:endParaRPr lang="en-US" dirty="0">
              <a:solidFill>
                <a:srgbClr val="313C45"/>
              </a:solidFill>
              <a:latin typeface="Arial"/>
            </a:endParaRPr>
          </a:p>
        </p:txBody>
      </p:sp>
      <p:pic>
        <p:nvPicPr>
          <p:cNvPr id="13" name="Graphic 10">
            <a:extLst>
              <a:ext uri="{FF2B5EF4-FFF2-40B4-BE49-F238E27FC236}">
                <a16:creationId xmlns:a16="http://schemas.microsoft.com/office/drawing/2014/main" id="{14070476-8C73-D720-C6AE-4EA90A0F88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5635" y="320676"/>
            <a:ext cx="256365" cy="82550"/>
          </a:xfrm>
          <a:prstGeom prst="rect">
            <a:avLst/>
          </a:prstGeom>
        </p:spPr>
      </p:pic>
    </p:spTree>
    <p:extLst>
      <p:ext uri="{BB962C8B-B14F-4D97-AF65-F5344CB8AC3E}">
        <p14:creationId xmlns:p14="http://schemas.microsoft.com/office/powerpoint/2010/main" val="11388961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IAAAAAAAAAAwAAAAMAAAAA/////wQASwwAAAAAAAAAAAAAIAD///////////////8AAAD///////////////8DAAAAAwD///////////////////////////////////////////////////////////////////////////////////////////////////////////////////////////////////////////////////////////////////////////////////////////////////////////////////////////////////////////////////////////////////////////////////////////////////////////////////////////////////////////////////////////////////////////////////////////////////////////////////////////////////////////////////////////////////////////////////////////////////////////////8BACAA////////////////AAAO////////AwAAAAIA////////////////////////////////////////////////////////////////////////////////////////////////////////////////////////////////////////////////////////////////////////////////////////////////////////////////////////////////////////////////////////////////////////////////////////////////////////////////////////////////////////////////////////////////////////////////////////////////////////////////////////////////////////////////////////////////////////////////////////////////////////////////////////AgABAP///////wQAAAACABAAC3HAihrb8GZBsPTRMvt0Su4FAAAAAAADAAAAAwADAAAAAQADAAEA////////BAAAAAMAEAALnH3hBhPkBE2cdLEQPyerRQUAAAABAAMAAAAAAAM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CAMAAAAAAAAAAAAACAB////////////////AAAA////////////////BAAAAAMA////////BAAAAAMA////////////////////////////////////////////////////////////////////////////////////////////////////////////////////////////////////////////////////////////////////////////////////////////////////////////////////////////////////////////////////////////////////////////////////////////////////////////////////////////////////////////////////////////////////////////////////////////////////////////////////////////////////////////////////////////////////////////////////////////////AQAgAf///////////////wAADv///////wQAAAACAP///////////////////////////////////////////////////////////////////////////////////////////////////////////////////////////////////////////////////////////////////////////////////////////////////////////////////////////////////////////////////////////////////////////////////////////////////////////////////////////////////////////////////////////////////////////////////////////////////////////////////////////////////////////////////////////////////////////////////////////////////////////////////////wIAAQEDAAAAAgD///////8aAAZMaW5rZWRTaGFwZXNEYXRhUHJvcGVydHlfMAUAAAAAAAQAAAADAAQAAAABAAMAAgEDAAAAAwD///////8lAAZMaW5rZWRTaGFwZVByZXNlbnRhdGlvblNldHRpbmdzRGF0YV8wBQAAAAEABAAAAAAABAAAAAI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3DgAAAAAAAAAAAAD/////gwCDAAAABV9pZAAQAAAABHHAihrb8GZBsPTRMvt0Su4DRGF0YQAbAAAABExpbmtlZFNoYXBlRGF0YQAFAAAAAAACTmFtZQAZAAAATGlua2VkU2hhcGVzRGF0YVByb3BlcnR5ABBWZXJzaW9uAAAAAAAJTGFzdFdyaXRlAN+gfHt+AQAAAAEA/////50AnQAAAAVfaWQAEAAAAAScfeEGE+QETZx0sRA/J6tFA0RhdGEAKgAAAAhQcmVzZW50YXRpb25TY2FubmVkRm9yTGlua2VkU2hhcGVzAAEAAk5hbWUAJAAAAExpbmtlZFNoYXBlUHJlc2VudGF0aW9uU2V0dGluZ3NEYXRhABBWZXJzaW9uAAAAAAAJTGFzdFdyaXRlABqhfHt+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Lst>
</file>

<file path=ppt/tags/tag2.xml><?xml version="1.0" encoding="utf-8"?>
<p:tagLst xmlns:a="http://schemas.openxmlformats.org/drawingml/2006/main" xmlns:r="http://schemas.openxmlformats.org/officeDocument/2006/relationships" xmlns:p="http://schemas.openxmlformats.org/presentationml/2006/main">
  <p:tag name="MIO_GUID" val="66dda686-f0e5-40dc-b980-d1b12c99477c"/>
  <p:tag name="MIO_EKGUID" val="7afc614c-1a88-4e1a-9050-0c9664608139"/>
  <p:tag name="MIO_UPDATE" val="True"/>
  <p:tag name="MIO_VERSION" val="14.02.2019 09:59:40"/>
  <p:tag name="MIO_DBID" val="E451C994-8A03-42B0-9A6A-1082179E3428"/>
  <p:tag name="MIO_LASTDOWNLOADED" val="22.03.2022 09:21:19.625"/>
  <p:tag name="MIO_OBJECTNAME" val="Picture 26"/>
  <p:tag name="MIO_LASTEDITORNAME" val="FolienWerke GmbH "/>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4605</Words>
  <Application>Microsoft Office PowerPoint</Application>
  <PresentationFormat>Benutzerdefiniert</PresentationFormat>
  <Paragraphs>607</Paragraphs>
  <Slides>41</Slides>
  <Notes>32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41</vt:i4>
      </vt:variant>
    </vt:vector>
  </HeadingPairs>
  <TitlesOfParts>
    <vt:vector size="47" baseType="lpstr">
      <vt:lpstr>Arial</vt:lpstr>
      <vt:lpstr>Calibri</vt:lpstr>
      <vt:lpstr>Frutiger Neue</vt:lpstr>
      <vt:lpstr>Symbol</vt:lpstr>
      <vt:lpstr>Wingdings</vt:lpstr>
      <vt:lpstr>Office</vt:lpstr>
      <vt:lpstr>Operationelle Risiken und Resilienz</vt:lpstr>
      <vt:lpstr>Entwicklung der regulatorischen Landschaft</vt:lpstr>
      <vt:lpstr>FINMA Rundschreiben 2023/1</vt:lpstr>
      <vt:lpstr>Proportionalitätsprinzip und Erleichterungen</vt:lpstr>
      <vt:lpstr>Operationelle Risiken und Resilienz</vt:lpstr>
      <vt:lpstr>Operationelle Risiken und Resilienz</vt:lpstr>
      <vt:lpstr>Ziel: Erbringung von kritischen Funktionen</vt:lpstr>
      <vt:lpstr>Management der operationellen Risiken</vt:lpstr>
      <vt:lpstr>Übergreifendes Management der operationellen Risiken</vt:lpstr>
      <vt:lpstr>Übergreifendes Management der operationellen Risiken</vt:lpstr>
      <vt:lpstr>Übergreifendes Management der operationellen Risiken</vt:lpstr>
      <vt:lpstr>Übergreifendes Management der operationellen Risiken</vt:lpstr>
      <vt:lpstr>Übergreifendes Management der operationellen Risiken</vt:lpstr>
      <vt:lpstr>Übergreifendes Management der operationellen Risiken</vt:lpstr>
      <vt:lpstr>Übergreifendes Management der operationellen Risiken</vt:lpstr>
      <vt:lpstr>Management der IKT-Risiken</vt:lpstr>
      <vt:lpstr>Management der IKT-Risiken</vt:lpstr>
      <vt:lpstr>Management der IKT-Risiken</vt:lpstr>
      <vt:lpstr>Management der IKT-Risiken</vt:lpstr>
      <vt:lpstr>Management der IKT-Risiken</vt:lpstr>
      <vt:lpstr>Management der Cyber Risiken</vt:lpstr>
      <vt:lpstr>Management der Risiken kritischer Daten</vt:lpstr>
      <vt:lpstr>Management der Risiken kritischer Daten</vt:lpstr>
      <vt:lpstr>Management der Risiken kritischer Daten</vt:lpstr>
      <vt:lpstr>Management der Risiken kritischer Daten</vt:lpstr>
      <vt:lpstr>Business Continuity Management</vt:lpstr>
      <vt:lpstr>Business Continuity Management</vt:lpstr>
      <vt:lpstr>Business Continuity Management</vt:lpstr>
      <vt:lpstr>Business Continuity Management</vt:lpstr>
      <vt:lpstr>Business Continuity Management</vt:lpstr>
      <vt:lpstr>Business Continuity Management</vt:lpstr>
      <vt:lpstr>Management der Risiken aus dem grenzüberschreitenden Dienstleistungsgeschäft</vt:lpstr>
      <vt:lpstr>Sicherstellung der operationellen Resilienz</vt:lpstr>
      <vt:lpstr>Sicherstellung der operationellen Resilienz</vt:lpstr>
      <vt:lpstr>Sicherstellung der operationellen Resilienz</vt:lpstr>
      <vt:lpstr>Weitere Regelungen</vt:lpstr>
      <vt:lpstr>Auswirkungen FINMA RS 2023/1</vt:lpstr>
      <vt:lpstr>Einige Kontrollfragen</vt:lpstr>
      <vt:lpstr>Konsequenzen</vt:lpstr>
      <vt:lpstr>Dr. Martin Eckert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Jovana Markovic | FolienWerke GmbH</dc:creator>
  <cp:lastModifiedBy>Martin Eckert</cp:lastModifiedBy>
  <cp:revision>160</cp:revision>
  <dcterms:created xsi:type="dcterms:W3CDTF">2021-12-07T15:59:03Z</dcterms:created>
  <dcterms:modified xsi:type="dcterms:W3CDTF">2024-09-03T09:49:06Z</dcterms:modified>
</cp:coreProperties>
</file>